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e12144b429c428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6c5b0e7093144e6"/>
  </p:sldMasterIdLst>
  <p:sldIdLst>
    <p:sldId xmlns:r="http://schemas.openxmlformats.org/officeDocument/2006/relationships" id="256" r:id="R2d2aaedf155346c8"/>
    <p:sldId xmlns:r="http://schemas.openxmlformats.org/officeDocument/2006/relationships" id="257" r:id="Rbda78ae22f324425"/>
    <p:sldId xmlns:r="http://schemas.openxmlformats.org/officeDocument/2006/relationships" id="258" r:id="R2467ea288f8144ab"/>
    <p:sldId xmlns:r="http://schemas.openxmlformats.org/officeDocument/2006/relationships" id="259" r:id="Ra58ea5938bb94386"/>
    <p:sldId xmlns:r="http://schemas.openxmlformats.org/officeDocument/2006/relationships" id="260" r:id="Ra62bf0bf97a449b8"/>
    <p:sldId xmlns:r="http://schemas.openxmlformats.org/officeDocument/2006/relationships" id="261" r:id="R17a93ce17b194ff9"/>
    <p:sldId xmlns:r="http://schemas.openxmlformats.org/officeDocument/2006/relationships" id="262" r:id="Rbe063346889942f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c5b0e7093144e6" /><Relationship Type="http://schemas.openxmlformats.org/officeDocument/2006/relationships/slide" Target="/ppt/slides/slide1.xml" Id="R2d2aaedf155346c8" /><Relationship Type="http://schemas.openxmlformats.org/officeDocument/2006/relationships/slide" Target="/ppt/slides/slide2.xml" Id="Rbda78ae22f324425" /><Relationship Type="http://schemas.openxmlformats.org/officeDocument/2006/relationships/slide" Target="/ppt/slides/slide3.xml" Id="R2467ea288f8144ab" /><Relationship Type="http://schemas.openxmlformats.org/officeDocument/2006/relationships/slide" Target="/ppt/slides/slide4.xml" Id="Ra58ea5938bb94386" /><Relationship Type="http://schemas.openxmlformats.org/officeDocument/2006/relationships/slide" Target="/ppt/slides/slide5.xml" Id="Ra62bf0bf97a449b8" /><Relationship Type="http://schemas.openxmlformats.org/officeDocument/2006/relationships/slide" Target="/ppt/slides/slide6.xml" Id="R17a93ce17b194ff9" /><Relationship Type="http://schemas.openxmlformats.org/officeDocument/2006/relationships/slide" Target="/ppt/slides/slide7.xml" Id="Rbe063346889942f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f22fbd1dfe0454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28641e7e644de9" /><Relationship Type="http://schemas.openxmlformats.org/officeDocument/2006/relationships/theme" Target="/ppt/slideMasters/theme/theme1.xml" Id="R9bd91e954fa94a0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028641e7e644de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1ae8cbd885414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a7f75e5c814c0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6c91a1a40d458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9268049c524d8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7ed2f81f3d438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68b57c41a446a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22db6e9a08431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WALIZADEH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WALIZADEH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WALIZADEH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WALIZADEH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WALIZADEH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WALIZADEH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30 000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WALIZADEH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SARÅK WALIZADEH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WALIZADEH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930 930 121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WALIZADEH HOLDING AS</a:t>
            </a:r>
          </a:p>
        </p:txBody>
      </p:sp>
    </p:spTree>
  </p:cSld>
  <p:clrMapOvr>
    <a:masterClrMapping xmlns:a="http://schemas.openxmlformats.org/drawingml/2006/main"/>
  </p:clrMapOvr>
</p:sld>
</file>