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23abe3070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ce13511f34141"/>
  </p:sldMasterIdLst>
  <p:sldIdLst>
    <p:sldId xmlns:r="http://schemas.openxmlformats.org/officeDocument/2006/relationships" id="256" r:id="R08099ec25b6f4683"/>
    <p:sldId xmlns:r="http://schemas.openxmlformats.org/officeDocument/2006/relationships" id="257" r:id="R72ac3e753aa84a10"/>
    <p:sldId xmlns:r="http://schemas.openxmlformats.org/officeDocument/2006/relationships" id="258" r:id="Rd72e7e4bfe574e19"/>
    <p:sldId xmlns:r="http://schemas.openxmlformats.org/officeDocument/2006/relationships" id="259" r:id="Rffb0d146b47d404a"/>
    <p:sldId xmlns:r="http://schemas.openxmlformats.org/officeDocument/2006/relationships" id="260" r:id="R93f3081002d74508"/>
    <p:sldId xmlns:r="http://schemas.openxmlformats.org/officeDocument/2006/relationships" id="261" r:id="R687703ef2a914b61"/>
    <p:sldId xmlns:r="http://schemas.openxmlformats.org/officeDocument/2006/relationships" id="262" r:id="R843724f4a716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ce13511f34141" /><Relationship Type="http://schemas.openxmlformats.org/officeDocument/2006/relationships/slide" Target="/ppt/slides/slide1.xml" Id="R08099ec25b6f4683" /><Relationship Type="http://schemas.openxmlformats.org/officeDocument/2006/relationships/slide" Target="/ppt/slides/slide2.xml" Id="R72ac3e753aa84a10" /><Relationship Type="http://schemas.openxmlformats.org/officeDocument/2006/relationships/slide" Target="/ppt/slides/slide3.xml" Id="Rd72e7e4bfe574e19" /><Relationship Type="http://schemas.openxmlformats.org/officeDocument/2006/relationships/slide" Target="/ppt/slides/slide4.xml" Id="Rffb0d146b47d404a" /><Relationship Type="http://schemas.openxmlformats.org/officeDocument/2006/relationships/slide" Target="/ppt/slides/slide5.xml" Id="R93f3081002d74508" /><Relationship Type="http://schemas.openxmlformats.org/officeDocument/2006/relationships/slide" Target="/ppt/slides/slide6.xml" Id="R687703ef2a914b61" /><Relationship Type="http://schemas.openxmlformats.org/officeDocument/2006/relationships/slide" Target="/ppt/slides/slide7.xml" Id="R843724f4a716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36ab74ae8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dffb8aed4e4a" /><Relationship Type="http://schemas.openxmlformats.org/officeDocument/2006/relationships/theme" Target="/ppt/slideMasters/theme/theme1.xml" Id="Ra8fe1e3384944c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6ddffb8aed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d96866cc5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647f5c8bd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bf46b2538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d35949e3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d670cd0eb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2c5bc089546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1053abd18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