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0bf03021c44f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bfbc535ac14e6e"/>
  </p:sldMasterIdLst>
  <p:sldIdLst>
    <p:sldId xmlns:r="http://schemas.openxmlformats.org/officeDocument/2006/relationships" id="256" r:id="R001ed949acc84ea2"/>
    <p:sldId xmlns:r="http://schemas.openxmlformats.org/officeDocument/2006/relationships" id="257" r:id="Rbde09e18a5744e7d"/>
    <p:sldId xmlns:r="http://schemas.openxmlformats.org/officeDocument/2006/relationships" id="258" r:id="R93f55fd3534e4a4e"/>
    <p:sldId xmlns:r="http://schemas.openxmlformats.org/officeDocument/2006/relationships" id="259" r:id="R46de312854504ab1"/>
    <p:sldId xmlns:r="http://schemas.openxmlformats.org/officeDocument/2006/relationships" id="260" r:id="R1f4862f1d02d4ed9"/>
    <p:sldId xmlns:r="http://schemas.openxmlformats.org/officeDocument/2006/relationships" id="261" r:id="Ra3e4fedc78874fb4"/>
    <p:sldId xmlns:r="http://schemas.openxmlformats.org/officeDocument/2006/relationships" id="262" r:id="R77feffec32994e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bfbc535ac14e6e" /><Relationship Type="http://schemas.openxmlformats.org/officeDocument/2006/relationships/slide" Target="/ppt/slides/slide1.xml" Id="R001ed949acc84ea2" /><Relationship Type="http://schemas.openxmlformats.org/officeDocument/2006/relationships/slide" Target="/ppt/slides/slide2.xml" Id="Rbde09e18a5744e7d" /><Relationship Type="http://schemas.openxmlformats.org/officeDocument/2006/relationships/slide" Target="/ppt/slides/slide3.xml" Id="R93f55fd3534e4a4e" /><Relationship Type="http://schemas.openxmlformats.org/officeDocument/2006/relationships/slide" Target="/ppt/slides/slide4.xml" Id="R46de312854504ab1" /><Relationship Type="http://schemas.openxmlformats.org/officeDocument/2006/relationships/slide" Target="/ppt/slides/slide5.xml" Id="R1f4862f1d02d4ed9" /><Relationship Type="http://schemas.openxmlformats.org/officeDocument/2006/relationships/slide" Target="/ppt/slides/slide6.xml" Id="Ra3e4fedc78874fb4" /><Relationship Type="http://schemas.openxmlformats.org/officeDocument/2006/relationships/slide" Target="/ppt/slides/slide7.xml" Id="R77feffec32994e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2f5b16467b4b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67c1aa4694a39" /><Relationship Type="http://schemas.openxmlformats.org/officeDocument/2006/relationships/theme" Target="/ppt/slideMasters/theme/theme1.xml" Id="R823e284cbc9940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767c1aa4694a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9f4cd9bcff4b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987299819945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75544e8a14c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da7a56e5e44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b23bcf45b147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791ac5697a4a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6283492cd142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BUKKEN VINBAR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BUKKEN VINBAR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BUKKEN VINBAR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BUKKEN VINBAR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BUKKEN VINBAR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BUKKEN VINBAR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6 698 106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−403 661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−489 763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−806 197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2 063 760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BUKKEN VINBAR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AXEL NORDAHL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LOX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BUKKEN VINBAR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Hallings gate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930 940 321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BUKKEN VINBAR AS</a:t>
            </a:r>
          </a:p>
        </p:txBody>
      </p:sp>
    </p:spTree>
  </p:cSld>
  <p:clrMapOvr>
    <a:masterClrMapping xmlns:a="http://schemas.openxmlformats.org/drawingml/2006/main"/>
  </p:clrMapOvr>
</p:sld>
</file>