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19a0ffb0798488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b0b40bbc1894e63"/>
  </p:sldMasterIdLst>
  <p:sldIdLst>
    <p:sldId xmlns:r="http://schemas.openxmlformats.org/officeDocument/2006/relationships" id="256" r:id="Rfde34751585246f2"/>
    <p:sldId xmlns:r="http://schemas.openxmlformats.org/officeDocument/2006/relationships" id="257" r:id="R7199ab3b86724cd3"/>
    <p:sldId xmlns:r="http://schemas.openxmlformats.org/officeDocument/2006/relationships" id="258" r:id="R8da14c3c5b8d41c9"/>
    <p:sldId xmlns:r="http://schemas.openxmlformats.org/officeDocument/2006/relationships" id="259" r:id="R010a97f79e554312"/>
    <p:sldId xmlns:r="http://schemas.openxmlformats.org/officeDocument/2006/relationships" id="260" r:id="R23734be28b294188"/>
    <p:sldId xmlns:r="http://schemas.openxmlformats.org/officeDocument/2006/relationships" id="261" r:id="R3b9412c3761f4729"/>
    <p:sldId xmlns:r="http://schemas.openxmlformats.org/officeDocument/2006/relationships" id="262" r:id="Rab935f76508a45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0b40bbc1894e63" /><Relationship Type="http://schemas.openxmlformats.org/officeDocument/2006/relationships/slide" Target="/ppt/slides/slide1.xml" Id="Rfde34751585246f2" /><Relationship Type="http://schemas.openxmlformats.org/officeDocument/2006/relationships/slide" Target="/ppt/slides/slide2.xml" Id="R7199ab3b86724cd3" /><Relationship Type="http://schemas.openxmlformats.org/officeDocument/2006/relationships/slide" Target="/ppt/slides/slide3.xml" Id="R8da14c3c5b8d41c9" /><Relationship Type="http://schemas.openxmlformats.org/officeDocument/2006/relationships/slide" Target="/ppt/slides/slide4.xml" Id="R010a97f79e554312" /><Relationship Type="http://schemas.openxmlformats.org/officeDocument/2006/relationships/slide" Target="/ppt/slides/slide5.xml" Id="R23734be28b294188" /><Relationship Type="http://schemas.openxmlformats.org/officeDocument/2006/relationships/slide" Target="/ppt/slides/slide6.xml" Id="R3b9412c3761f4729" /><Relationship Type="http://schemas.openxmlformats.org/officeDocument/2006/relationships/slide" Target="/ppt/slides/slide7.xml" Id="Rab935f76508a45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ec80737ecd428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fecffafa7b496c" /><Relationship Type="http://schemas.openxmlformats.org/officeDocument/2006/relationships/theme" Target="/ppt/slideMasters/theme/theme1.xml" Id="Re3e5b73117fd45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fecffafa7b49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e6a8db632746e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2af7cc06c84d7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c4372945a043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30a55c4c724be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1b1f95758c4a0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fc6aa3b7574c6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a54bd789c847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BRØDRENE OLSEN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OLSEN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BRØDRENE OLSEN INVEST AS ble etablert [år] og holder til i Skudeneshavn.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OLSEN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OLSEN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OLSEN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−5 054 919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5 927 870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76 787 708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117 579 540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OLSEN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NR 13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RGH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OLSEN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Postvegen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4280 Skudeneshavn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930 940 615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OLSEN INVEST AS</a:t>
            </a:r>
          </a:p>
        </p:txBody>
      </p:sp>
    </p:spTree>
  </p:cSld>
  <p:clrMapOvr>
    <a:masterClrMapping xmlns:a="http://schemas.openxmlformats.org/drawingml/2006/main"/>
  </p:clrMapOvr>
</p:sld>
</file>