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30adde143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aa49a7eae4d76"/>
  </p:sldMasterIdLst>
  <p:sldIdLst>
    <p:sldId xmlns:r="http://schemas.openxmlformats.org/officeDocument/2006/relationships" id="256" r:id="R2b8f9203d1a24eb8"/>
    <p:sldId xmlns:r="http://schemas.openxmlformats.org/officeDocument/2006/relationships" id="257" r:id="Rd6e9c48fd77f4c8c"/>
    <p:sldId xmlns:r="http://schemas.openxmlformats.org/officeDocument/2006/relationships" id="258" r:id="R0a16016ffd9646e8"/>
    <p:sldId xmlns:r="http://schemas.openxmlformats.org/officeDocument/2006/relationships" id="259" r:id="R82b7e02c16ab4c6f"/>
    <p:sldId xmlns:r="http://schemas.openxmlformats.org/officeDocument/2006/relationships" id="260" r:id="Rd75f87fc8e624fba"/>
    <p:sldId xmlns:r="http://schemas.openxmlformats.org/officeDocument/2006/relationships" id="261" r:id="R55fdfde7c34b4cc3"/>
    <p:sldId xmlns:r="http://schemas.openxmlformats.org/officeDocument/2006/relationships" id="262" r:id="Rbd586f9dca49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aa49a7eae4d76" /><Relationship Type="http://schemas.openxmlformats.org/officeDocument/2006/relationships/slide" Target="/ppt/slides/slide1.xml" Id="R2b8f9203d1a24eb8" /><Relationship Type="http://schemas.openxmlformats.org/officeDocument/2006/relationships/slide" Target="/ppt/slides/slide2.xml" Id="Rd6e9c48fd77f4c8c" /><Relationship Type="http://schemas.openxmlformats.org/officeDocument/2006/relationships/slide" Target="/ppt/slides/slide3.xml" Id="R0a16016ffd9646e8" /><Relationship Type="http://schemas.openxmlformats.org/officeDocument/2006/relationships/slide" Target="/ppt/slides/slide4.xml" Id="R82b7e02c16ab4c6f" /><Relationship Type="http://schemas.openxmlformats.org/officeDocument/2006/relationships/slide" Target="/ppt/slides/slide5.xml" Id="Rd75f87fc8e624fba" /><Relationship Type="http://schemas.openxmlformats.org/officeDocument/2006/relationships/slide" Target="/ppt/slides/slide6.xml" Id="R55fdfde7c34b4cc3" /><Relationship Type="http://schemas.openxmlformats.org/officeDocument/2006/relationships/slide" Target="/ppt/slides/slide7.xml" Id="Rbd586f9dca49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5d0d288f3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a5d5889bf4ebe" /><Relationship Type="http://schemas.openxmlformats.org/officeDocument/2006/relationships/theme" Target="/ppt/slideMasters/theme/theme1.xml" Id="R60eb700b372a4e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a5d5889bf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9fc935abe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6481335fb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a5272113a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8cb8050ba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9f28968ea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c0993bd8e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d1207ad7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BAGGERØD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7 017 804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BENT ANDERS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JØRN KRISTIAN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SOLVEIG MARGARET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HEIERSTAD LISBETH CATR B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BENT ANDERS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BAGGERØD JØRN KRISTIAN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BAGGERØD EIENDOM AS</a:t>
            </a:r>
          </a:p>
        </p:txBody>
      </p:sp>
    </p:spTree>
  </p:cSld>
  <p:clrMapOvr>
    <a:masterClrMapping xmlns:a="http://schemas.openxmlformats.org/drawingml/2006/main"/>
  </p:clrMapOvr>
</p:sld>
</file>