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e9736faad340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0f2620a04d4c3a"/>
  </p:sldMasterIdLst>
  <p:sldIdLst>
    <p:sldId xmlns:r="http://schemas.openxmlformats.org/officeDocument/2006/relationships" id="256" r:id="Rf51ab0db80124a98"/>
    <p:sldId xmlns:r="http://schemas.openxmlformats.org/officeDocument/2006/relationships" id="257" r:id="R71c8d429c78d4b87"/>
    <p:sldId xmlns:r="http://schemas.openxmlformats.org/officeDocument/2006/relationships" id="258" r:id="R14f4cb5c81484a49"/>
    <p:sldId xmlns:r="http://schemas.openxmlformats.org/officeDocument/2006/relationships" id="259" r:id="R3f4a8f2bbe2e4ad2"/>
    <p:sldId xmlns:r="http://schemas.openxmlformats.org/officeDocument/2006/relationships" id="260" r:id="R671fca76e8174bf4"/>
    <p:sldId xmlns:r="http://schemas.openxmlformats.org/officeDocument/2006/relationships" id="261" r:id="R8a92f6fee7be4c56"/>
    <p:sldId xmlns:r="http://schemas.openxmlformats.org/officeDocument/2006/relationships" id="262" r:id="Rc25da5be90f949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f2620a04d4c3a" /><Relationship Type="http://schemas.openxmlformats.org/officeDocument/2006/relationships/slide" Target="/ppt/slides/slide1.xml" Id="Rf51ab0db80124a98" /><Relationship Type="http://schemas.openxmlformats.org/officeDocument/2006/relationships/slide" Target="/ppt/slides/slide2.xml" Id="R71c8d429c78d4b87" /><Relationship Type="http://schemas.openxmlformats.org/officeDocument/2006/relationships/slide" Target="/ppt/slides/slide3.xml" Id="R14f4cb5c81484a49" /><Relationship Type="http://schemas.openxmlformats.org/officeDocument/2006/relationships/slide" Target="/ppt/slides/slide4.xml" Id="R3f4a8f2bbe2e4ad2" /><Relationship Type="http://schemas.openxmlformats.org/officeDocument/2006/relationships/slide" Target="/ppt/slides/slide5.xml" Id="R671fca76e8174bf4" /><Relationship Type="http://schemas.openxmlformats.org/officeDocument/2006/relationships/slide" Target="/ppt/slides/slide6.xml" Id="R8a92f6fee7be4c56" /><Relationship Type="http://schemas.openxmlformats.org/officeDocument/2006/relationships/slide" Target="/ppt/slides/slide7.xml" Id="Rc25da5be90f949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08e2eb0ec4e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6f48ac42041ad" /><Relationship Type="http://schemas.openxmlformats.org/officeDocument/2006/relationships/theme" Target="/ppt/slideMasters/theme/theme1.xml" Id="R706732d6dc5c4b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e6f48ac42041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f509c5d2d4a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c6eeef3a348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178eb3667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fe237315142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d27ffa70c42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2877e70b14c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c7b77d5f441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 CONSTRUCTION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 CONSTRUCTION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35 704 192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−4 638 884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−3 631 727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−3 531 727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24 375 223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 NORDIC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 CONSTRUCTION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Sørengkaia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930 953 113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 CONSTRUCTION AS</a:t>
            </a:r>
          </a:p>
        </p:txBody>
      </p:sp>
    </p:spTree>
  </p:cSld>
  <p:clrMapOvr>
    <a:masterClrMapping xmlns:a="http://schemas.openxmlformats.org/drawingml/2006/main"/>
  </p:clrMapOvr>
</p:sld>
</file>