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c8e15cd8a99e493a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da461ed331ed4734"/>
  </p:sldMasterIdLst>
  <p:sldIdLst>
    <p:sldId xmlns:r="http://schemas.openxmlformats.org/officeDocument/2006/relationships" id="256" r:id="R57ef843eec244063"/>
    <p:sldId xmlns:r="http://schemas.openxmlformats.org/officeDocument/2006/relationships" id="257" r:id="Rc98d59d131c64439"/>
    <p:sldId xmlns:r="http://schemas.openxmlformats.org/officeDocument/2006/relationships" id="258" r:id="Rf52999fe42a44bd6"/>
    <p:sldId xmlns:r="http://schemas.openxmlformats.org/officeDocument/2006/relationships" id="259" r:id="Ref4dde42e36f4235"/>
    <p:sldId xmlns:r="http://schemas.openxmlformats.org/officeDocument/2006/relationships" id="260" r:id="Rbb28bb34783a4a2f"/>
    <p:sldId xmlns:r="http://schemas.openxmlformats.org/officeDocument/2006/relationships" id="261" r:id="Re00ec32ad8534d0e"/>
    <p:sldId xmlns:r="http://schemas.openxmlformats.org/officeDocument/2006/relationships" id="262" r:id="R575c1b764cbc4c1b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a461ed331ed4734" /><Relationship Type="http://schemas.openxmlformats.org/officeDocument/2006/relationships/slide" Target="/ppt/slides/slide1.xml" Id="R57ef843eec244063" /><Relationship Type="http://schemas.openxmlformats.org/officeDocument/2006/relationships/slide" Target="/ppt/slides/slide2.xml" Id="Rc98d59d131c64439" /><Relationship Type="http://schemas.openxmlformats.org/officeDocument/2006/relationships/slide" Target="/ppt/slides/slide3.xml" Id="Rf52999fe42a44bd6" /><Relationship Type="http://schemas.openxmlformats.org/officeDocument/2006/relationships/slide" Target="/ppt/slides/slide4.xml" Id="Ref4dde42e36f4235" /><Relationship Type="http://schemas.openxmlformats.org/officeDocument/2006/relationships/slide" Target="/ppt/slides/slide5.xml" Id="Rbb28bb34783a4a2f" /><Relationship Type="http://schemas.openxmlformats.org/officeDocument/2006/relationships/slide" Target="/ppt/slides/slide6.xml" Id="Re00ec32ad8534d0e" /><Relationship Type="http://schemas.openxmlformats.org/officeDocument/2006/relationships/slide" Target="/ppt/slides/slide7.xml" Id="R575c1b764cbc4c1b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3a11ecbe52845ef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70d3ddc8ce241e7" /><Relationship Type="http://schemas.openxmlformats.org/officeDocument/2006/relationships/theme" Target="/ppt/slideMasters/theme/theme1.xml" Id="R601d136fd1954df8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b70d3ddc8ce241e7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d573f3018ab479b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32696222916402b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15ef90a5e5d42f2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3c35fe78f23480f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1d488c2443f425b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d6f30ab98fa4de8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67b97ac7caa4579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FREDHEIM DEKKSENTER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FREDHEIM DEKKSENTER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FREDHEIM DEKKSENTER AS ble etablert [år] og holder til i Hønefoss.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FREDHEIM DEKKSENTER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FREDHEIM DEKKSENTER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FREDHEIM DEKKSENTER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4 600 734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−528 721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−652 907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−1 297 535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956 268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FREDHEIM DEKKSENTER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KJETIL FREDHEIM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FREDHEIM DEKKSENTER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Hensmoveien 20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3516 Hønefoss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930 953 946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FREDHEIM DEKKSENTER AS</a:t>
            </a:r>
          </a:p>
        </p:txBody>
      </p:sp>
    </p:spTree>
  </p:cSld>
  <p:clrMapOvr>
    <a:masterClrMapping xmlns:a="http://schemas.openxmlformats.org/drawingml/2006/main"/>
  </p:clrMapOvr>
</p:sld>
</file>