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2f8a5b304f47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35a35af0464543"/>
  </p:sldMasterIdLst>
  <p:sldIdLst>
    <p:sldId xmlns:r="http://schemas.openxmlformats.org/officeDocument/2006/relationships" id="256" r:id="Rc0b8e827e6634c8b"/>
    <p:sldId xmlns:r="http://schemas.openxmlformats.org/officeDocument/2006/relationships" id="257" r:id="R437a8d8eb7da4e0a"/>
    <p:sldId xmlns:r="http://schemas.openxmlformats.org/officeDocument/2006/relationships" id="258" r:id="R94890181edc84057"/>
    <p:sldId xmlns:r="http://schemas.openxmlformats.org/officeDocument/2006/relationships" id="259" r:id="Rb9c08492b7be471e"/>
    <p:sldId xmlns:r="http://schemas.openxmlformats.org/officeDocument/2006/relationships" id="260" r:id="R6ee31c3dfa754bd0"/>
    <p:sldId xmlns:r="http://schemas.openxmlformats.org/officeDocument/2006/relationships" id="261" r:id="Rafcc27e70d9844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35a35af0464543" /><Relationship Type="http://schemas.openxmlformats.org/officeDocument/2006/relationships/slide" Target="/ppt/slides/slide1.xml" Id="Rc0b8e827e6634c8b" /><Relationship Type="http://schemas.openxmlformats.org/officeDocument/2006/relationships/slide" Target="/ppt/slides/slide2.xml" Id="R437a8d8eb7da4e0a" /><Relationship Type="http://schemas.openxmlformats.org/officeDocument/2006/relationships/slide" Target="/ppt/slides/slide3.xml" Id="R94890181edc84057" /><Relationship Type="http://schemas.openxmlformats.org/officeDocument/2006/relationships/slide" Target="/ppt/slides/slide4.xml" Id="Rb9c08492b7be471e" /><Relationship Type="http://schemas.openxmlformats.org/officeDocument/2006/relationships/slide" Target="/ppt/slides/slide5.xml" Id="R6ee31c3dfa754bd0" /><Relationship Type="http://schemas.openxmlformats.org/officeDocument/2006/relationships/slide" Target="/ppt/slides/slide6.xml" Id="Rafcc27e70d9844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2239d336be40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038ab84c854aca" /><Relationship Type="http://schemas.openxmlformats.org/officeDocument/2006/relationships/theme" Target="/ppt/slideMasters/theme/theme1.xml" Id="Reb88b991ab094e9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038ab84c854a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5d7c6d4d804b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f96c2e62d444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d25bc3914e4a7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bd0499c5f04c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3240e7429d4c4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d3ae67331e45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GARBERG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GARBERG CAPITAL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PAULSEN GARBERG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Torborg Nedreaas' gate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5006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930 954 136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CAPITAL AS</a:t>
            </a:r>
          </a:p>
        </p:txBody>
      </p:sp>
    </p:spTree>
  </p:cSld>
  <p:clrMapOvr>
    <a:masterClrMapping xmlns:a="http://schemas.openxmlformats.org/drawingml/2006/main"/>
  </p:clrMapOvr>
</p:sld>
</file>