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3d258909eb4b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01cd81a1ce4d19"/>
  </p:sldMasterIdLst>
  <p:sldIdLst>
    <p:sldId xmlns:r="http://schemas.openxmlformats.org/officeDocument/2006/relationships" id="256" r:id="Rbb4216b5a3514e4b"/>
    <p:sldId xmlns:r="http://schemas.openxmlformats.org/officeDocument/2006/relationships" id="257" r:id="Rdfe5622678304092"/>
    <p:sldId xmlns:r="http://schemas.openxmlformats.org/officeDocument/2006/relationships" id="258" r:id="R6a8854257c434dc7"/>
    <p:sldId xmlns:r="http://schemas.openxmlformats.org/officeDocument/2006/relationships" id="259" r:id="Ra9c5348dc1454801"/>
    <p:sldId xmlns:r="http://schemas.openxmlformats.org/officeDocument/2006/relationships" id="260" r:id="R9c7f28d7a2094c13"/>
    <p:sldId xmlns:r="http://schemas.openxmlformats.org/officeDocument/2006/relationships" id="261" r:id="R3fe574cb490348a5"/>
    <p:sldId xmlns:r="http://schemas.openxmlformats.org/officeDocument/2006/relationships" id="262" r:id="R1a04f6503b0a4c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01cd81a1ce4d19" /><Relationship Type="http://schemas.openxmlformats.org/officeDocument/2006/relationships/slide" Target="/ppt/slides/slide1.xml" Id="Rbb4216b5a3514e4b" /><Relationship Type="http://schemas.openxmlformats.org/officeDocument/2006/relationships/slide" Target="/ppt/slides/slide2.xml" Id="Rdfe5622678304092" /><Relationship Type="http://schemas.openxmlformats.org/officeDocument/2006/relationships/slide" Target="/ppt/slides/slide3.xml" Id="R6a8854257c434dc7" /><Relationship Type="http://schemas.openxmlformats.org/officeDocument/2006/relationships/slide" Target="/ppt/slides/slide4.xml" Id="Ra9c5348dc1454801" /><Relationship Type="http://schemas.openxmlformats.org/officeDocument/2006/relationships/slide" Target="/ppt/slides/slide5.xml" Id="R9c7f28d7a2094c13" /><Relationship Type="http://schemas.openxmlformats.org/officeDocument/2006/relationships/slide" Target="/ppt/slides/slide6.xml" Id="R3fe574cb490348a5" /><Relationship Type="http://schemas.openxmlformats.org/officeDocument/2006/relationships/slide" Target="/ppt/slides/slide7.xml" Id="R1a04f6503b0a4c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df923200c440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fc4bc9620c4931" /><Relationship Type="http://schemas.openxmlformats.org/officeDocument/2006/relationships/theme" Target="/ppt/slideMasters/theme/theme1.xml" Id="Rf8df6acb6c8947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fc4bc9620c49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667105b8b745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cac102ed7440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8dd0af68942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68318aac14b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7cdc51c3847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5da2914594a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c4d84e4a8344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LAUKVIK FISKEMOTTAK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LAUKVIK FISKEMOTTAK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LAUKVIK FISKEMOTTAK AS ble etablert [år] og holder til i Svolvær.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LAUKVIK FISKEMOTTAK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LAUKVIK FISKEMOTTAK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LAUKVIK FISKEMOTTAK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1 095 267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437 905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2 671 866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7 619 453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LAUKVIK FISKEMOTTAK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FALCH SVOLVÆR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LAUKVIK FISKEMOTTAK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H. Chr. Størmers gate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8300 Svolvær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930 956 449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LAUKVIK FISKEMOTTAK AS</a:t>
            </a:r>
          </a:p>
        </p:txBody>
      </p:sp>
    </p:spTree>
  </p:cSld>
  <p:clrMapOvr>
    <a:masterClrMapping xmlns:a="http://schemas.openxmlformats.org/drawingml/2006/main"/>
  </p:clrMapOvr>
</p:sld>
</file>