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be5da7ff6a4a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11a66a982d4848"/>
  </p:sldMasterIdLst>
  <p:sldIdLst>
    <p:sldId xmlns:r="http://schemas.openxmlformats.org/officeDocument/2006/relationships" id="256" r:id="Rd8a0fcace588489c"/>
    <p:sldId xmlns:r="http://schemas.openxmlformats.org/officeDocument/2006/relationships" id="257" r:id="R7262513fdebe485a"/>
    <p:sldId xmlns:r="http://schemas.openxmlformats.org/officeDocument/2006/relationships" id="258" r:id="R0fd0c639e4df4c80"/>
    <p:sldId xmlns:r="http://schemas.openxmlformats.org/officeDocument/2006/relationships" id="259" r:id="R924f54a75e7b4b30"/>
    <p:sldId xmlns:r="http://schemas.openxmlformats.org/officeDocument/2006/relationships" id="260" r:id="R40789d805f6f4f58"/>
    <p:sldId xmlns:r="http://schemas.openxmlformats.org/officeDocument/2006/relationships" id="261" r:id="R2acfa1bf4d01442b"/>
    <p:sldId xmlns:r="http://schemas.openxmlformats.org/officeDocument/2006/relationships" id="262" r:id="R72a930339bea4d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11a66a982d4848" /><Relationship Type="http://schemas.openxmlformats.org/officeDocument/2006/relationships/slide" Target="/ppt/slides/slide1.xml" Id="Rd8a0fcace588489c" /><Relationship Type="http://schemas.openxmlformats.org/officeDocument/2006/relationships/slide" Target="/ppt/slides/slide2.xml" Id="R7262513fdebe485a" /><Relationship Type="http://schemas.openxmlformats.org/officeDocument/2006/relationships/slide" Target="/ppt/slides/slide3.xml" Id="R0fd0c639e4df4c80" /><Relationship Type="http://schemas.openxmlformats.org/officeDocument/2006/relationships/slide" Target="/ppt/slides/slide4.xml" Id="R924f54a75e7b4b30" /><Relationship Type="http://schemas.openxmlformats.org/officeDocument/2006/relationships/slide" Target="/ppt/slides/slide5.xml" Id="R40789d805f6f4f58" /><Relationship Type="http://schemas.openxmlformats.org/officeDocument/2006/relationships/slide" Target="/ppt/slides/slide6.xml" Id="R2acfa1bf4d01442b" /><Relationship Type="http://schemas.openxmlformats.org/officeDocument/2006/relationships/slide" Target="/ppt/slides/slide7.xml" Id="R72a930339bea4d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d2cf54c624b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f7834fdaf4902" /><Relationship Type="http://schemas.openxmlformats.org/officeDocument/2006/relationships/theme" Target="/ppt/slideMasters/theme/theme1.xml" Id="R055b9417e82e4d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ef7834fdaf49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1ec589f154e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e196c088a42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38de9cb2e40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ab0fc64cf4e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519012da94b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d71d890b94d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dd37cbd0d48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OSON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1 175 235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384 987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BRANDVOLL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TYSLAND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YUVADEE PRATHANPHORNPHAN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Rognstadvegen 180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2386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930 956 465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OSON AS</a:t>
            </a:r>
          </a:p>
        </p:txBody>
      </p:sp>
    </p:spTree>
  </p:cSld>
  <p:clrMapOvr>
    <a:masterClrMapping xmlns:a="http://schemas.openxmlformats.org/drawingml/2006/main"/>
  </p:clrMapOvr>
</p:sld>
</file>