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f35f7366f5458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b7bea437814db0"/>
  </p:sldMasterIdLst>
  <p:sldIdLst>
    <p:sldId xmlns:r="http://schemas.openxmlformats.org/officeDocument/2006/relationships" id="256" r:id="Rb051b0e9073b4f1a"/>
    <p:sldId xmlns:r="http://schemas.openxmlformats.org/officeDocument/2006/relationships" id="257" r:id="Ra66255249191496b"/>
    <p:sldId xmlns:r="http://schemas.openxmlformats.org/officeDocument/2006/relationships" id="258" r:id="R8569dd6d14034978"/>
    <p:sldId xmlns:r="http://schemas.openxmlformats.org/officeDocument/2006/relationships" id="259" r:id="R93037ee3b30c44d9"/>
    <p:sldId xmlns:r="http://schemas.openxmlformats.org/officeDocument/2006/relationships" id="260" r:id="Ra82bedb460fd4006"/>
    <p:sldId xmlns:r="http://schemas.openxmlformats.org/officeDocument/2006/relationships" id="261" r:id="Rb478ddd9799247a8"/>
    <p:sldId xmlns:r="http://schemas.openxmlformats.org/officeDocument/2006/relationships" id="262" r:id="R8e8e44042f3248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b7bea437814db0" /><Relationship Type="http://schemas.openxmlformats.org/officeDocument/2006/relationships/slide" Target="/ppt/slides/slide1.xml" Id="Rb051b0e9073b4f1a" /><Relationship Type="http://schemas.openxmlformats.org/officeDocument/2006/relationships/slide" Target="/ppt/slides/slide2.xml" Id="Ra66255249191496b" /><Relationship Type="http://schemas.openxmlformats.org/officeDocument/2006/relationships/slide" Target="/ppt/slides/slide3.xml" Id="R8569dd6d14034978" /><Relationship Type="http://schemas.openxmlformats.org/officeDocument/2006/relationships/slide" Target="/ppt/slides/slide4.xml" Id="R93037ee3b30c44d9" /><Relationship Type="http://schemas.openxmlformats.org/officeDocument/2006/relationships/slide" Target="/ppt/slides/slide5.xml" Id="Ra82bedb460fd4006" /><Relationship Type="http://schemas.openxmlformats.org/officeDocument/2006/relationships/slide" Target="/ppt/slides/slide6.xml" Id="Rb478ddd9799247a8" /><Relationship Type="http://schemas.openxmlformats.org/officeDocument/2006/relationships/slide" Target="/ppt/slides/slide7.xml" Id="R8e8e44042f3248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4e0ea6158440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3a92a17cc34a42" /><Relationship Type="http://schemas.openxmlformats.org/officeDocument/2006/relationships/theme" Target="/ppt/slideMasters/theme/theme1.xml" Id="R0e324ccb800c43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3a92a17cc34a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31e48a07be44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d0297f072e4b5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e8b68158b942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a69c673b0949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997ba8d85b41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ce3c2008a84ce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011119fb6849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RYKKJE TECHNOLOGIES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RYKKJE TECHNOLOGIES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RYKKJE TECHNOLOGIES AS ble etablert [år] og holder til i Rådal.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RYKKJE TECHNOLOGIES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RYKKJE TECHNOLOGIES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RYKKJE TECHNOLOGIES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−10 041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−9 645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128 177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128 177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RYKKJE TECHNOLOGIES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RYKKJE HOLDING AS  –  71,4 %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RYKKJE AS  –  28,6 %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RYKKJE TECHNOLOGIES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Kristian Rykkje, Nordåsvegen 183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5235 Rådal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930 959 936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RYKKJE TECHNOLOGIES AS</a:t>
            </a:r>
          </a:p>
        </p:txBody>
      </p:sp>
    </p:spTree>
  </p:cSld>
  <p:clrMapOvr>
    <a:masterClrMapping xmlns:a="http://schemas.openxmlformats.org/drawingml/2006/main"/>
  </p:clrMapOvr>
</p:sld>
</file>