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9fc8d4c8b4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ecf2d4227f4a95"/>
  </p:sldMasterIdLst>
  <p:sldIdLst>
    <p:sldId xmlns:r="http://schemas.openxmlformats.org/officeDocument/2006/relationships" id="256" r:id="R67a78620b60b47f7"/>
    <p:sldId xmlns:r="http://schemas.openxmlformats.org/officeDocument/2006/relationships" id="257" r:id="Rbaeb148fb8ae430f"/>
    <p:sldId xmlns:r="http://schemas.openxmlformats.org/officeDocument/2006/relationships" id="258" r:id="R2666651de13d4c36"/>
    <p:sldId xmlns:r="http://schemas.openxmlformats.org/officeDocument/2006/relationships" id="259" r:id="R13754c3acf2b4d38"/>
    <p:sldId xmlns:r="http://schemas.openxmlformats.org/officeDocument/2006/relationships" id="260" r:id="R041b8b2c48fb4705"/>
    <p:sldId xmlns:r="http://schemas.openxmlformats.org/officeDocument/2006/relationships" id="261" r:id="Rabe08c60dd1b4249"/>
    <p:sldId xmlns:r="http://schemas.openxmlformats.org/officeDocument/2006/relationships" id="262" r:id="R0881b2a9fcc943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ecf2d4227f4a95" /><Relationship Type="http://schemas.openxmlformats.org/officeDocument/2006/relationships/slide" Target="/ppt/slides/slide1.xml" Id="R67a78620b60b47f7" /><Relationship Type="http://schemas.openxmlformats.org/officeDocument/2006/relationships/slide" Target="/ppt/slides/slide2.xml" Id="Rbaeb148fb8ae430f" /><Relationship Type="http://schemas.openxmlformats.org/officeDocument/2006/relationships/slide" Target="/ppt/slides/slide3.xml" Id="R2666651de13d4c36" /><Relationship Type="http://schemas.openxmlformats.org/officeDocument/2006/relationships/slide" Target="/ppt/slides/slide4.xml" Id="R13754c3acf2b4d38" /><Relationship Type="http://schemas.openxmlformats.org/officeDocument/2006/relationships/slide" Target="/ppt/slides/slide5.xml" Id="R041b8b2c48fb4705" /><Relationship Type="http://schemas.openxmlformats.org/officeDocument/2006/relationships/slide" Target="/ppt/slides/slide6.xml" Id="Rabe08c60dd1b4249" /><Relationship Type="http://schemas.openxmlformats.org/officeDocument/2006/relationships/slide" Target="/ppt/slides/slide7.xml" Id="R0881b2a9fcc943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5a9496e584b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0cbda31c34ad2" /><Relationship Type="http://schemas.openxmlformats.org/officeDocument/2006/relationships/theme" Target="/ppt/slideMasters/theme/theme1.xml" Id="R032375e3ee6e4e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0cbda31c34a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d886ffd546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d657fdc19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b529b893845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4535e015e46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f523a50b946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ebeac892d47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9b1dc75ed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HOLIND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109 335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270 461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499 247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HOLT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ANDREAS LINDSTAD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Benterudbakken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930 962 856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HOLIND HOLDING AS</a:t>
            </a:r>
          </a:p>
        </p:txBody>
      </p:sp>
    </p:spTree>
  </p:cSld>
  <p:clrMapOvr>
    <a:masterClrMapping xmlns:a="http://schemas.openxmlformats.org/drawingml/2006/main"/>
  </p:clrMapOvr>
</p:sld>
</file>