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1010ba8e3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1103a11bc4b16"/>
  </p:sldMasterIdLst>
  <p:sldIdLst>
    <p:sldId xmlns:r="http://schemas.openxmlformats.org/officeDocument/2006/relationships" id="256" r:id="Rb640d79c981d46e7"/>
    <p:sldId xmlns:r="http://schemas.openxmlformats.org/officeDocument/2006/relationships" id="257" r:id="R231586a948bf496e"/>
    <p:sldId xmlns:r="http://schemas.openxmlformats.org/officeDocument/2006/relationships" id="258" r:id="R923859b2ab57461d"/>
    <p:sldId xmlns:r="http://schemas.openxmlformats.org/officeDocument/2006/relationships" id="259" r:id="Rfb20d5701e874c7e"/>
    <p:sldId xmlns:r="http://schemas.openxmlformats.org/officeDocument/2006/relationships" id="260" r:id="Ra144f0cf898a4b59"/>
    <p:sldId xmlns:r="http://schemas.openxmlformats.org/officeDocument/2006/relationships" id="261" r:id="R76c4630f2eb1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103a11bc4b16" /><Relationship Type="http://schemas.openxmlformats.org/officeDocument/2006/relationships/slide" Target="/ppt/slides/slide1.xml" Id="Rb640d79c981d46e7" /><Relationship Type="http://schemas.openxmlformats.org/officeDocument/2006/relationships/slide" Target="/ppt/slides/slide2.xml" Id="R231586a948bf496e" /><Relationship Type="http://schemas.openxmlformats.org/officeDocument/2006/relationships/slide" Target="/ppt/slides/slide3.xml" Id="R923859b2ab57461d" /><Relationship Type="http://schemas.openxmlformats.org/officeDocument/2006/relationships/slide" Target="/ppt/slides/slide4.xml" Id="Rfb20d5701e874c7e" /><Relationship Type="http://schemas.openxmlformats.org/officeDocument/2006/relationships/slide" Target="/ppt/slides/slide5.xml" Id="Ra144f0cf898a4b59" /><Relationship Type="http://schemas.openxmlformats.org/officeDocument/2006/relationships/slide" Target="/ppt/slides/slide6.xml" Id="R76c4630f2eb1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2efd37935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7211c07a243fe" /><Relationship Type="http://schemas.openxmlformats.org/officeDocument/2006/relationships/theme" Target="/ppt/slideMasters/theme/theme1.xml" Id="Rf7726cf045da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7211c07a2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b88c7b5a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9dd6ffe0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04100dda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af4c1b11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e0c561c2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1814a94e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930 964 581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