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dfcf08404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e06c5e9ce4166"/>
  </p:sldMasterIdLst>
  <p:sldIdLst>
    <p:sldId xmlns:r="http://schemas.openxmlformats.org/officeDocument/2006/relationships" id="256" r:id="R310c7702f66e4eb7"/>
    <p:sldId xmlns:r="http://schemas.openxmlformats.org/officeDocument/2006/relationships" id="257" r:id="Re6f36b2ccde44fac"/>
    <p:sldId xmlns:r="http://schemas.openxmlformats.org/officeDocument/2006/relationships" id="258" r:id="R7910dc87313d447e"/>
    <p:sldId xmlns:r="http://schemas.openxmlformats.org/officeDocument/2006/relationships" id="259" r:id="Re4b7dd6950bc4bdd"/>
    <p:sldId xmlns:r="http://schemas.openxmlformats.org/officeDocument/2006/relationships" id="260" r:id="R168b4db2167d4345"/>
    <p:sldId xmlns:r="http://schemas.openxmlformats.org/officeDocument/2006/relationships" id="261" r:id="Red7d83d5c1d8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e06c5e9ce4166" /><Relationship Type="http://schemas.openxmlformats.org/officeDocument/2006/relationships/slide" Target="/ppt/slides/slide1.xml" Id="R310c7702f66e4eb7" /><Relationship Type="http://schemas.openxmlformats.org/officeDocument/2006/relationships/slide" Target="/ppt/slides/slide2.xml" Id="Re6f36b2ccde44fac" /><Relationship Type="http://schemas.openxmlformats.org/officeDocument/2006/relationships/slide" Target="/ppt/slides/slide3.xml" Id="R7910dc87313d447e" /><Relationship Type="http://schemas.openxmlformats.org/officeDocument/2006/relationships/slide" Target="/ppt/slides/slide4.xml" Id="Re4b7dd6950bc4bdd" /><Relationship Type="http://schemas.openxmlformats.org/officeDocument/2006/relationships/slide" Target="/ppt/slides/slide5.xml" Id="R168b4db2167d4345" /><Relationship Type="http://schemas.openxmlformats.org/officeDocument/2006/relationships/slide" Target="/ppt/slides/slide6.xml" Id="Red7d83d5c1d8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a0be493dc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298a4b9f48b9" /><Relationship Type="http://schemas.openxmlformats.org/officeDocument/2006/relationships/theme" Target="/ppt/slideMasters/theme/theme1.xml" Id="Rfc43ea4e61e3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b298a4b9f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0be37d2d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357d8734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4358d47a6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827a8b35e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6331e78f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f85f3af4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STILLAS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26 801 398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24 240 946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930 964 581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