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e2faacd54848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3a18e1e67a492f"/>
  </p:sldMasterIdLst>
  <p:sldIdLst>
    <p:sldId xmlns:r="http://schemas.openxmlformats.org/officeDocument/2006/relationships" id="256" r:id="Rf49b9dbf28514b1c"/>
    <p:sldId xmlns:r="http://schemas.openxmlformats.org/officeDocument/2006/relationships" id="257" r:id="R194d11ef71384746"/>
    <p:sldId xmlns:r="http://schemas.openxmlformats.org/officeDocument/2006/relationships" id="258" r:id="R3cffb8b0e37d45d6"/>
    <p:sldId xmlns:r="http://schemas.openxmlformats.org/officeDocument/2006/relationships" id="259" r:id="R01b1c9a7ac15436a"/>
    <p:sldId xmlns:r="http://schemas.openxmlformats.org/officeDocument/2006/relationships" id="260" r:id="R3d860c8e4f9f48f1"/>
    <p:sldId xmlns:r="http://schemas.openxmlformats.org/officeDocument/2006/relationships" id="261" r:id="R542b631cfbb24e0e"/>
    <p:sldId xmlns:r="http://schemas.openxmlformats.org/officeDocument/2006/relationships" id="262" r:id="Rb82ebeaee3ea40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3a18e1e67a492f" /><Relationship Type="http://schemas.openxmlformats.org/officeDocument/2006/relationships/slide" Target="/ppt/slides/slide1.xml" Id="Rf49b9dbf28514b1c" /><Relationship Type="http://schemas.openxmlformats.org/officeDocument/2006/relationships/slide" Target="/ppt/slides/slide2.xml" Id="R194d11ef71384746" /><Relationship Type="http://schemas.openxmlformats.org/officeDocument/2006/relationships/slide" Target="/ppt/slides/slide3.xml" Id="R3cffb8b0e37d45d6" /><Relationship Type="http://schemas.openxmlformats.org/officeDocument/2006/relationships/slide" Target="/ppt/slides/slide4.xml" Id="R01b1c9a7ac15436a" /><Relationship Type="http://schemas.openxmlformats.org/officeDocument/2006/relationships/slide" Target="/ppt/slides/slide5.xml" Id="R3d860c8e4f9f48f1" /><Relationship Type="http://schemas.openxmlformats.org/officeDocument/2006/relationships/slide" Target="/ppt/slides/slide6.xml" Id="R542b631cfbb24e0e" /><Relationship Type="http://schemas.openxmlformats.org/officeDocument/2006/relationships/slide" Target="/ppt/slides/slide7.xml" Id="Rb82ebeaee3ea40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4441cfff3243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75e04fc954f1e" /><Relationship Type="http://schemas.openxmlformats.org/officeDocument/2006/relationships/theme" Target="/ppt/slideMasters/theme/theme1.xml" Id="Rb599f6052efa47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875e04fc954f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d072101404e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fc4d2355c41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f0a37b39642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151b1d02146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cd6bcae1c46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a94541bc740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12890387142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EIECO TØYEN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EIECO TØYEN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EIECO TØYEN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EIECO TØYEN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EIECO TØYEN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EIECO TØYEN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−2 124 227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−1 712 193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31 915 857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EIECO TØYEN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EIECO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EIECO TØYEN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Strømsveien 287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930 968 005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EIECO TØYEN AS</a:t>
            </a:r>
          </a:p>
        </p:txBody>
      </p:sp>
    </p:spTree>
  </p:cSld>
  <p:clrMapOvr>
    <a:masterClrMapping xmlns:a="http://schemas.openxmlformats.org/drawingml/2006/main"/>
  </p:clrMapOvr>
</p:sld>
</file>