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c83d6de36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fab89ebe14881"/>
  </p:sldMasterIdLst>
  <p:sldIdLst>
    <p:sldId xmlns:r="http://schemas.openxmlformats.org/officeDocument/2006/relationships" id="256" r:id="R5dd834a1efeb489b"/>
    <p:sldId xmlns:r="http://schemas.openxmlformats.org/officeDocument/2006/relationships" id="257" r:id="Re1fc800ea82c4cf0"/>
    <p:sldId xmlns:r="http://schemas.openxmlformats.org/officeDocument/2006/relationships" id="258" r:id="Re7b1ddac0a884af0"/>
    <p:sldId xmlns:r="http://schemas.openxmlformats.org/officeDocument/2006/relationships" id="259" r:id="Rffea40469fbb4eec"/>
    <p:sldId xmlns:r="http://schemas.openxmlformats.org/officeDocument/2006/relationships" id="260" r:id="R76e66d137a06496a"/>
    <p:sldId xmlns:r="http://schemas.openxmlformats.org/officeDocument/2006/relationships" id="261" r:id="Rc6920f7e5c9347bc"/>
    <p:sldId xmlns:r="http://schemas.openxmlformats.org/officeDocument/2006/relationships" id="262" r:id="R1d7fe82f6e50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fab89ebe14881" /><Relationship Type="http://schemas.openxmlformats.org/officeDocument/2006/relationships/slide" Target="/ppt/slides/slide1.xml" Id="R5dd834a1efeb489b" /><Relationship Type="http://schemas.openxmlformats.org/officeDocument/2006/relationships/slide" Target="/ppt/slides/slide2.xml" Id="Re1fc800ea82c4cf0" /><Relationship Type="http://schemas.openxmlformats.org/officeDocument/2006/relationships/slide" Target="/ppt/slides/slide3.xml" Id="Re7b1ddac0a884af0" /><Relationship Type="http://schemas.openxmlformats.org/officeDocument/2006/relationships/slide" Target="/ppt/slides/slide4.xml" Id="Rffea40469fbb4eec" /><Relationship Type="http://schemas.openxmlformats.org/officeDocument/2006/relationships/slide" Target="/ppt/slides/slide5.xml" Id="R76e66d137a06496a" /><Relationship Type="http://schemas.openxmlformats.org/officeDocument/2006/relationships/slide" Target="/ppt/slides/slide6.xml" Id="Rc6920f7e5c9347bc" /><Relationship Type="http://schemas.openxmlformats.org/officeDocument/2006/relationships/slide" Target="/ppt/slides/slide7.xml" Id="R1d7fe82f6e50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40258b561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3f4ee140f4776" /><Relationship Type="http://schemas.openxmlformats.org/officeDocument/2006/relationships/theme" Target="/ppt/slideMasters/theme/theme1.xml" Id="R0afcb6968116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3f4ee140f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e24a516f4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2e2c20f6b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5c1456d81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68581bd0a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8cf6b6edc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eab8ae85b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128c740e3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FCK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FCK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3 663 736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KSV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 PÅ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EIENDOM AS</a:t>
            </a:r>
          </a:p>
        </p:txBody>
      </p:sp>
    </p:spTree>
  </p:cSld>
  <p:clrMapOvr>
    <a:masterClrMapping xmlns:a="http://schemas.openxmlformats.org/drawingml/2006/main"/>
  </p:clrMapOvr>
</p:sld>
</file>