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1becbc4a20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00f5ca35f4c8c"/>
  </p:sldMasterIdLst>
  <p:sldIdLst>
    <p:sldId xmlns:r="http://schemas.openxmlformats.org/officeDocument/2006/relationships" id="256" r:id="R5a02fc2baa744277"/>
    <p:sldId xmlns:r="http://schemas.openxmlformats.org/officeDocument/2006/relationships" id="257" r:id="R0d77bd6d3cca4c48"/>
    <p:sldId xmlns:r="http://schemas.openxmlformats.org/officeDocument/2006/relationships" id="258" r:id="Rd986dff9a22248f0"/>
    <p:sldId xmlns:r="http://schemas.openxmlformats.org/officeDocument/2006/relationships" id="259" r:id="R0c9382d635d145f6"/>
    <p:sldId xmlns:r="http://schemas.openxmlformats.org/officeDocument/2006/relationships" id="260" r:id="R095459c00f2c4d21"/>
    <p:sldId xmlns:r="http://schemas.openxmlformats.org/officeDocument/2006/relationships" id="261" r:id="Re51520149e0747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00f5ca35f4c8c" /><Relationship Type="http://schemas.openxmlformats.org/officeDocument/2006/relationships/slide" Target="/ppt/slides/slide1.xml" Id="R5a02fc2baa744277" /><Relationship Type="http://schemas.openxmlformats.org/officeDocument/2006/relationships/slide" Target="/ppt/slides/slide2.xml" Id="R0d77bd6d3cca4c48" /><Relationship Type="http://schemas.openxmlformats.org/officeDocument/2006/relationships/slide" Target="/ppt/slides/slide3.xml" Id="Rd986dff9a22248f0" /><Relationship Type="http://schemas.openxmlformats.org/officeDocument/2006/relationships/slide" Target="/ppt/slides/slide4.xml" Id="R0c9382d635d145f6" /><Relationship Type="http://schemas.openxmlformats.org/officeDocument/2006/relationships/slide" Target="/ppt/slides/slide5.xml" Id="R095459c00f2c4d21" /><Relationship Type="http://schemas.openxmlformats.org/officeDocument/2006/relationships/slide" Target="/ppt/slides/slide6.xml" Id="Re51520149e0747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11863708d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40518c5ff462e" /><Relationship Type="http://schemas.openxmlformats.org/officeDocument/2006/relationships/theme" Target="/ppt/slideMasters/theme/theme1.xml" Id="Rb828d8da962241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40518c5ff46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e8465031e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e712bc2fd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c2eff57c94a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b29777364d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b1c8da5e84a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3f8eb876b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VICTORIAHJØRNET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VICTORIAHJØRNET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930 970 182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VICTORIAHJØRNET AS</a:t>
            </a:r>
          </a:p>
        </p:txBody>
      </p:sp>
    </p:spTree>
  </p:cSld>
  <p:clrMapOvr>
    <a:masterClrMapping xmlns:a="http://schemas.openxmlformats.org/drawingml/2006/main"/>
  </p:clrMapOvr>
</p:sld>
</file>