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66b6300403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840f959ee4f4d"/>
  </p:sldMasterIdLst>
  <p:sldIdLst>
    <p:sldId xmlns:r="http://schemas.openxmlformats.org/officeDocument/2006/relationships" id="256" r:id="R4cec53adb641411c"/>
    <p:sldId xmlns:r="http://schemas.openxmlformats.org/officeDocument/2006/relationships" id="257" r:id="R003f66fbd8394d3e"/>
    <p:sldId xmlns:r="http://schemas.openxmlformats.org/officeDocument/2006/relationships" id="258" r:id="R5d5c48750db94bde"/>
    <p:sldId xmlns:r="http://schemas.openxmlformats.org/officeDocument/2006/relationships" id="259" r:id="R8edd3441708b4f60"/>
    <p:sldId xmlns:r="http://schemas.openxmlformats.org/officeDocument/2006/relationships" id="260" r:id="Rd4066794505f410c"/>
    <p:sldId xmlns:r="http://schemas.openxmlformats.org/officeDocument/2006/relationships" id="261" r:id="R25ee5c6688cd47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840f959ee4f4d" /><Relationship Type="http://schemas.openxmlformats.org/officeDocument/2006/relationships/slide" Target="/ppt/slides/slide1.xml" Id="R4cec53adb641411c" /><Relationship Type="http://schemas.openxmlformats.org/officeDocument/2006/relationships/slide" Target="/ppt/slides/slide2.xml" Id="R003f66fbd8394d3e" /><Relationship Type="http://schemas.openxmlformats.org/officeDocument/2006/relationships/slide" Target="/ppt/slides/slide3.xml" Id="R5d5c48750db94bde" /><Relationship Type="http://schemas.openxmlformats.org/officeDocument/2006/relationships/slide" Target="/ppt/slides/slide4.xml" Id="R8edd3441708b4f60" /><Relationship Type="http://schemas.openxmlformats.org/officeDocument/2006/relationships/slide" Target="/ppt/slides/slide5.xml" Id="Rd4066794505f410c" /><Relationship Type="http://schemas.openxmlformats.org/officeDocument/2006/relationships/slide" Target="/ppt/slides/slide6.xml" Id="R25ee5c6688cd47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075513e40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b926bab424562" /><Relationship Type="http://schemas.openxmlformats.org/officeDocument/2006/relationships/theme" Target="/ppt/slideMasters/theme/theme1.xml" Id="R40375930f830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b926bab42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a53f8bac64f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e48b14c8949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6cf4457f547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ec4326c6241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b18ebba244e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3d58b91c946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WIUM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Aalls gate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930 973 076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AWL AS</a:t>
            </a:r>
          </a:p>
        </p:txBody>
      </p:sp>
    </p:spTree>
  </p:cSld>
  <p:clrMapOvr>
    <a:masterClrMapping xmlns:a="http://schemas.openxmlformats.org/drawingml/2006/main"/>
  </p:clrMapOvr>
</p:sld>
</file>