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c42e32209e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d9090496b4523"/>
  </p:sldMasterIdLst>
  <p:sldIdLst>
    <p:sldId xmlns:r="http://schemas.openxmlformats.org/officeDocument/2006/relationships" id="256" r:id="R1699acccf49c49a5"/>
    <p:sldId xmlns:r="http://schemas.openxmlformats.org/officeDocument/2006/relationships" id="257" r:id="Re61a52783fde479d"/>
    <p:sldId xmlns:r="http://schemas.openxmlformats.org/officeDocument/2006/relationships" id="258" r:id="Rff111262c43e4de3"/>
    <p:sldId xmlns:r="http://schemas.openxmlformats.org/officeDocument/2006/relationships" id="259" r:id="R7f13f22abd394010"/>
    <p:sldId xmlns:r="http://schemas.openxmlformats.org/officeDocument/2006/relationships" id="260" r:id="R2ae070bfc2cf4e21"/>
    <p:sldId xmlns:r="http://schemas.openxmlformats.org/officeDocument/2006/relationships" id="261" r:id="Re995071bea96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d9090496b4523" /><Relationship Type="http://schemas.openxmlformats.org/officeDocument/2006/relationships/slide" Target="/ppt/slides/slide1.xml" Id="R1699acccf49c49a5" /><Relationship Type="http://schemas.openxmlformats.org/officeDocument/2006/relationships/slide" Target="/ppt/slides/slide2.xml" Id="Re61a52783fde479d" /><Relationship Type="http://schemas.openxmlformats.org/officeDocument/2006/relationships/slide" Target="/ppt/slides/slide3.xml" Id="Rff111262c43e4de3" /><Relationship Type="http://schemas.openxmlformats.org/officeDocument/2006/relationships/slide" Target="/ppt/slides/slide4.xml" Id="R7f13f22abd394010" /><Relationship Type="http://schemas.openxmlformats.org/officeDocument/2006/relationships/slide" Target="/ppt/slides/slide5.xml" Id="R2ae070bfc2cf4e21" /><Relationship Type="http://schemas.openxmlformats.org/officeDocument/2006/relationships/slide" Target="/ppt/slides/slide6.xml" Id="Re995071bea96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eacf9200b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9d682e904cd4" /><Relationship Type="http://schemas.openxmlformats.org/officeDocument/2006/relationships/theme" Target="/ppt/slideMasters/theme/theme1.xml" Id="R8ccc9c3aaf2c40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e9d682e904c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01a26495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3a429db154d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9d7ed3834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3dbeb818d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593b9f5b848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9706e3a5449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PROFF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PROFF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−81 984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348 066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411A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930 973 289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PROFF AS</a:t>
            </a:r>
          </a:p>
        </p:txBody>
      </p:sp>
    </p:spTree>
  </p:cSld>
  <p:clrMapOvr>
    <a:masterClrMapping xmlns:a="http://schemas.openxmlformats.org/drawingml/2006/main"/>
  </p:clrMapOvr>
</p:sld>
</file>