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297c083570645d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239b596b04c4aca"/>
  </p:sldMasterIdLst>
  <p:sldIdLst>
    <p:sldId xmlns:r="http://schemas.openxmlformats.org/officeDocument/2006/relationships" id="256" r:id="Rae28657549a24105"/>
    <p:sldId xmlns:r="http://schemas.openxmlformats.org/officeDocument/2006/relationships" id="257" r:id="Rf0596c3aecb94f17"/>
    <p:sldId xmlns:r="http://schemas.openxmlformats.org/officeDocument/2006/relationships" id="258" r:id="Rfd75943c59674b6d"/>
    <p:sldId xmlns:r="http://schemas.openxmlformats.org/officeDocument/2006/relationships" id="259" r:id="R0c33046fa06b46c2"/>
    <p:sldId xmlns:r="http://schemas.openxmlformats.org/officeDocument/2006/relationships" id="260" r:id="R234cf816637a4169"/>
    <p:sldId xmlns:r="http://schemas.openxmlformats.org/officeDocument/2006/relationships" id="261" r:id="R1f041f6f1f8048bf"/>
    <p:sldId xmlns:r="http://schemas.openxmlformats.org/officeDocument/2006/relationships" id="262" r:id="R9bef9fc3791a44d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239b596b04c4aca" /><Relationship Type="http://schemas.openxmlformats.org/officeDocument/2006/relationships/slide" Target="/ppt/slides/slide1.xml" Id="Rae28657549a24105" /><Relationship Type="http://schemas.openxmlformats.org/officeDocument/2006/relationships/slide" Target="/ppt/slides/slide2.xml" Id="Rf0596c3aecb94f17" /><Relationship Type="http://schemas.openxmlformats.org/officeDocument/2006/relationships/slide" Target="/ppt/slides/slide3.xml" Id="Rfd75943c59674b6d" /><Relationship Type="http://schemas.openxmlformats.org/officeDocument/2006/relationships/slide" Target="/ppt/slides/slide4.xml" Id="R0c33046fa06b46c2" /><Relationship Type="http://schemas.openxmlformats.org/officeDocument/2006/relationships/slide" Target="/ppt/slides/slide5.xml" Id="R234cf816637a4169" /><Relationship Type="http://schemas.openxmlformats.org/officeDocument/2006/relationships/slide" Target="/ppt/slides/slide6.xml" Id="R1f041f6f1f8048bf" /><Relationship Type="http://schemas.openxmlformats.org/officeDocument/2006/relationships/slide" Target="/ppt/slides/slide7.xml" Id="R9bef9fc3791a44d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e668595f32c4d4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a726a8862604707" /><Relationship Type="http://schemas.openxmlformats.org/officeDocument/2006/relationships/theme" Target="/ppt/slideMasters/theme/theme1.xml" Id="R2621f624715c4b8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a726a886260470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cb0f63d3eed428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bfc445f623544d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c96968ef30246f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985d05ca57c45e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e802a8ec6034e6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16946244304df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f66325c1d784f3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VAAKA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VAAKA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VAAKA HOLDING AS ble etablert [år] og holder til i Straumsjøen.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VAAKA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VAAKA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VAAKA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164 368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175 137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130 816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9 708 034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13 381 806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VAAKA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TORBEN TORBJØRNSEN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VAAKA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Moan 22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8475 Straumsjøen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930 973 769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VAAKA HOLDING AS</a:t>
            </a:r>
          </a:p>
        </p:txBody>
      </p:sp>
    </p:spTree>
  </p:cSld>
  <p:clrMapOvr>
    <a:masterClrMapping xmlns:a="http://schemas.openxmlformats.org/drawingml/2006/main"/>
  </p:clrMapOvr>
</p:sld>
</file>