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0911bc5eb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ae3c10a444e1a"/>
  </p:sldMasterIdLst>
  <p:sldIdLst>
    <p:sldId xmlns:r="http://schemas.openxmlformats.org/officeDocument/2006/relationships" id="256" r:id="R8c0614287f9945b3"/>
    <p:sldId xmlns:r="http://schemas.openxmlformats.org/officeDocument/2006/relationships" id="257" r:id="R2de3abc8f5ff461a"/>
    <p:sldId xmlns:r="http://schemas.openxmlformats.org/officeDocument/2006/relationships" id="258" r:id="R261d64f4c4324ad8"/>
    <p:sldId xmlns:r="http://schemas.openxmlformats.org/officeDocument/2006/relationships" id="259" r:id="R705c52b4d8b2478a"/>
    <p:sldId xmlns:r="http://schemas.openxmlformats.org/officeDocument/2006/relationships" id="260" r:id="Rbc5d7eaf44004b31"/>
    <p:sldId xmlns:r="http://schemas.openxmlformats.org/officeDocument/2006/relationships" id="261" r:id="R46deb60642a44992"/>
    <p:sldId xmlns:r="http://schemas.openxmlformats.org/officeDocument/2006/relationships" id="262" r:id="R8729dc7707b4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ae3c10a444e1a" /><Relationship Type="http://schemas.openxmlformats.org/officeDocument/2006/relationships/slide" Target="/ppt/slides/slide1.xml" Id="R8c0614287f9945b3" /><Relationship Type="http://schemas.openxmlformats.org/officeDocument/2006/relationships/slide" Target="/ppt/slides/slide2.xml" Id="R2de3abc8f5ff461a" /><Relationship Type="http://schemas.openxmlformats.org/officeDocument/2006/relationships/slide" Target="/ppt/slides/slide3.xml" Id="R261d64f4c4324ad8" /><Relationship Type="http://schemas.openxmlformats.org/officeDocument/2006/relationships/slide" Target="/ppt/slides/slide4.xml" Id="R705c52b4d8b2478a" /><Relationship Type="http://schemas.openxmlformats.org/officeDocument/2006/relationships/slide" Target="/ppt/slides/slide5.xml" Id="Rbc5d7eaf44004b31" /><Relationship Type="http://schemas.openxmlformats.org/officeDocument/2006/relationships/slide" Target="/ppt/slides/slide6.xml" Id="R46deb60642a44992" /><Relationship Type="http://schemas.openxmlformats.org/officeDocument/2006/relationships/slide" Target="/ppt/slides/slide7.xml" Id="R8729dc7707b4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1a55fbff1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c6598d624d5a" /><Relationship Type="http://schemas.openxmlformats.org/officeDocument/2006/relationships/theme" Target="/ppt/slideMasters/theme/theme1.xml" Id="R2ba0657d300a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ec6598d62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15438d66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e4cba6ac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74a434bb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ae995888c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e7e2c614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937ce043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94a8caeb2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