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d84c0f31274e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023f2f3e794bf7"/>
  </p:sldMasterIdLst>
  <p:sldIdLst>
    <p:sldId xmlns:r="http://schemas.openxmlformats.org/officeDocument/2006/relationships" id="256" r:id="Rd47044c85d114835"/>
    <p:sldId xmlns:r="http://schemas.openxmlformats.org/officeDocument/2006/relationships" id="257" r:id="R2e1f0a2b7ea34abc"/>
    <p:sldId xmlns:r="http://schemas.openxmlformats.org/officeDocument/2006/relationships" id="258" r:id="R0b3561f196dc4406"/>
    <p:sldId xmlns:r="http://schemas.openxmlformats.org/officeDocument/2006/relationships" id="259" r:id="Rbe19aa227cf34360"/>
    <p:sldId xmlns:r="http://schemas.openxmlformats.org/officeDocument/2006/relationships" id="260" r:id="Rcb6300855843479e"/>
    <p:sldId xmlns:r="http://schemas.openxmlformats.org/officeDocument/2006/relationships" id="261" r:id="R41fcd75d88f84e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023f2f3e794bf7" /><Relationship Type="http://schemas.openxmlformats.org/officeDocument/2006/relationships/slide" Target="/ppt/slides/slide1.xml" Id="Rd47044c85d114835" /><Relationship Type="http://schemas.openxmlformats.org/officeDocument/2006/relationships/slide" Target="/ppt/slides/slide2.xml" Id="R2e1f0a2b7ea34abc" /><Relationship Type="http://schemas.openxmlformats.org/officeDocument/2006/relationships/slide" Target="/ppt/slides/slide3.xml" Id="R0b3561f196dc4406" /><Relationship Type="http://schemas.openxmlformats.org/officeDocument/2006/relationships/slide" Target="/ppt/slides/slide4.xml" Id="Rbe19aa227cf34360" /><Relationship Type="http://schemas.openxmlformats.org/officeDocument/2006/relationships/slide" Target="/ppt/slides/slide5.xml" Id="Rcb6300855843479e" /><Relationship Type="http://schemas.openxmlformats.org/officeDocument/2006/relationships/slide" Target="/ppt/slides/slide6.xml" Id="R41fcd75d88f84e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62310f7efe44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7c8862d5345c6" /><Relationship Type="http://schemas.openxmlformats.org/officeDocument/2006/relationships/theme" Target="/ppt/slideMasters/theme/theme1.xml" Id="R4077b0e0b6f54a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27c8862d5345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aa5641d974a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b4e07b67a40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cd2caebd84c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5c13a803b4c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0c8a6c10e45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c0e57b0f04e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VIKSUND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VIKSUND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VIKSUND TRADING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VIKSUND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VIKSUND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VIKSUND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VIKSUND ERLING IVAR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VIKSUND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930 984 213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VIKSUND TRADING AS</a:t>
            </a:r>
          </a:p>
        </p:txBody>
      </p:sp>
    </p:spTree>
  </p:cSld>
  <p:clrMapOvr>
    <a:masterClrMapping xmlns:a="http://schemas.openxmlformats.org/drawingml/2006/main"/>
  </p:clrMapOvr>
</p:sld>
</file>