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946597fa724f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ddfba1799941f6"/>
  </p:sldMasterIdLst>
  <p:sldIdLst>
    <p:sldId xmlns:r="http://schemas.openxmlformats.org/officeDocument/2006/relationships" id="256" r:id="Radcf5add2a074120"/>
    <p:sldId xmlns:r="http://schemas.openxmlformats.org/officeDocument/2006/relationships" id="257" r:id="R2179faecbde842ff"/>
    <p:sldId xmlns:r="http://schemas.openxmlformats.org/officeDocument/2006/relationships" id="258" r:id="Rb87e90d742694455"/>
    <p:sldId xmlns:r="http://schemas.openxmlformats.org/officeDocument/2006/relationships" id="259" r:id="Rf646e997ba1d4df5"/>
    <p:sldId xmlns:r="http://schemas.openxmlformats.org/officeDocument/2006/relationships" id="260" r:id="R19f86e889ead4247"/>
    <p:sldId xmlns:r="http://schemas.openxmlformats.org/officeDocument/2006/relationships" id="261" r:id="R260b0857d31844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ddfba1799941f6" /><Relationship Type="http://schemas.openxmlformats.org/officeDocument/2006/relationships/slide" Target="/ppt/slides/slide1.xml" Id="Radcf5add2a074120" /><Relationship Type="http://schemas.openxmlformats.org/officeDocument/2006/relationships/slide" Target="/ppt/slides/slide2.xml" Id="R2179faecbde842ff" /><Relationship Type="http://schemas.openxmlformats.org/officeDocument/2006/relationships/slide" Target="/ppt/slides/slide3.xml" Id="Rb87e90d742694455" /><Relationship Type="http://schemas.openxmlformats.org/officeDocument/2006/relationships/slide" Target="/ppt/slides/slide4.xml" Id="Rf646e997ba1d4df5" /><Relationship Type="http://schemas.openxmlformats.org/officeDocument/2006/relationships/slide" Target="/ppt/slides/slide5.xml" Id="R19f86e889ead4247" /><Relationship Type="http://schemas.openxmlformats.org/officeDocument/2006/relationships/slide" Target="/ppt/slides/slide6.xml" Id="R260b0857d31844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088d4a0d8046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d44f9b4a12454a" /><Relationship Type="http://schemas.openxmlformats.org/officeDocument/2006/relationships/theme" Target="/ppt/slideMasters/theme/theme1.xml" Id="R7d0f90add1c240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d44f9b4a1245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f2572d652d4f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6c21a907274c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218dfdc66e48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d88fa1023446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1ecb6972e34a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d0e4095724b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LIFJELL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LIFJELL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LIFJELL HOLDING AS ble etablert [år] og holder til i Bø I Telemark.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LIFJELL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LIFJELL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LIFJELL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−34 374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−34 377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79 592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223 190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LIFJELL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Televegen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3802 Bø I Telemark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espen@cbbas.no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930 992 194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LIFJELL HOLDING AS</a:t>
            </a:r>
          </a:p>
        </p:txBody>
      </p:sp>
    </p:spTree>
  </p:cSld>
  <p:clrMapOvr>
    <a:masterClrMapping xmlns:a="http://schemas.openxmlformats.org/drawingml/2006/main"/>
  </p:clrMapOvr>
</p:sld>
</file>