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643bba2f5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6338eb2fdc4e39"/>
  </p:sldMasterIdLst>
  <p:sldIdLst>
    <p:sldId xmlns:r="http://schemas.openxmlformats.org/officeDocument/2006/relationships" id="256" r:id="R588b4b55e5fd467e"/>
    <p:sldId xmlns:r="http://schemas.openxmlformats.org/officeDocument/2006/relationships" id="257" r:id="R527bda189d25410f"/>
    <p:sldId xmlns:r="http://schemas.openxmlformats.org/officeDocument/2006/relationships" id="258" r:id="R6328e8a862de4d50"/>
    <p:sldId xmlns:r="http://schemas.openxmlformats.org/officeDocument/2006/relationships" id="259" r:id="Rbae406ab19be46c9"/>
    <p:sldId xmlns:r="http://schemas.openxmlformats.org/officeDocument/2006/relationships" id="260" r:id="Re40445e75ecf4ec4"/>
    <p:sldId xmlns:r="http://schemas.openxmlformats.org/officeDocument/2006/relationships" id="261" r:id="Rf21c5af542294129"/>
    <p:sldId xmlns:r="http://schemas.openxmlformats.org/officeDocument/2006/relationships" id="262" r:id="R280a8516c0bd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338eb2fdc4e39" /><Relationship Type="http://schemas.openxmlformats.org/officeDocument/2006/relationships/slide" Target="/ppt/slides/slide1.xml" Id="R588b4b55e5fd467e" /><Relationship Type="http://schemas.openxmlformats.org/officeDocument/2006/relationships/slide" Target="/ppt/slides/slide2.xml" Id="R527bda189d25410f" /><Relationship Type="http://schemas.openxmlformats.org/officeDocument/2006/relationships/slide" Target="/ppt/slides/slide3.xml" Id="R6328e8a862de4d50" /><Relationship Type="http://schemas.openxmlformats.org/officeDocument/2006/relationships/slide" Target="/ppt/slides/slide4.xml" Id="Rbae406ab19be46c9" /><Relationship Type="http://schemas.openxmlformats.org/officeDocument/2006/relationships/slide" Target="/ppt/slides/slide5.xml" Id="Re40445e75ecf4ec4" /><Relationship Type="http://schemas.openxmlformats.org/officeDocument/2006/relationships/slide" Target="/ppt/slides/slide6.xml" Id="Rf21c5af542294129" /><Relationship Type="http://schemas.openxmlformats.org/officeDocument/2006/relationships/slide" Target="/ppt/slides/slide7.xml" Id="R280a8516c0bd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9152f7cd3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2d915ac574f03" /><Relationship Type="http://schemas.openxmlformats.org/officeDocument/2006/relationships/theme" Target="/ppt/slideMasters/theme/theme1.xml" Id="R6afad553f0ae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2d915ac57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51b8122b54b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cedddb9b40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09a7982044a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316d9664b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26a42f109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ac15cba84d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072ea60c0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KASSIOPEIA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KASSIOPEIA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368 916 665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368 334 502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369 149 940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407 122 819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767 122 819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TAURUS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CETUS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POLLUX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CETUS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930 994 278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KASSIOPEIA</a:t>
            </a:r>
          </a:p>
        </p:txBody>
      </p:sp>
    </p:spTree>
  </p:cSld>
  <p:clrMapOvr>
    <a:masterClrMapping xmlns:a="http://schemas.openxmlformats.org/drawingml/2006/main"/>
  </p:clrMapOvr>
</p:sld>
</file>