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75d6e145c74b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eb8125b9874722"/>
  </p:sldMasterIdLst>
  <p:sldIdLst>
    <p:sldId xmlns:r="http://schemas.openxmlformats.org/officeDocument/2006/relationships" id="256" r:id="R293627284c1a4354"/>
    <p:sldId xmlns:r="http://schemas.openxmlformats.org/officeDocument/2006/relationships" id="257" r:id="Rd19d7bb017be400f"/>
    <p:sldId xmlns:r="http://schemas.openxmlformats.org/officeDocument/2006/relationships" id="258" r:id="Rb0f78f42daa74ffa"/>
    <p:sldId xmlns:r="http://schemas.openxmlformats.org/officeDocument/2006/relationships" id="259" r:id="Re9217b61e0fc4025"/>
    <p:sldId xmlns:r="http://schemas.openxmlformats.org/officeDocument/2006/relationships" id="260" r:id="R886126a9cd6d4666"/>
    <p:sldId xmlns:r="http://schemas.openxmlformats.org/officeDocument/2006/relationships" id="261" r:id="Rc94dc6dc7df34a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eb8125b9874722" /><Relationship Type="http://schemas.openxmlformats.org/officeDocument/2006/relationships/slide" Target="/ppt/slides/slide1.xml" Id="R293627284c1a4354" /><Relationship Type="http://schemas.openxmlformats.org/officeDocument/2006/relationships/slide" Target="/ppt/slides/slide2.xml" Id="Rd19d7bb017be400f" /><Relationship Type="http://schemas.openxmlformats.org/officeDocument/2006/relationships/slide" Target="/ppt/slides/slide3.xml" Id="Rb0f78f42daa74ffa" /><Relationship Type="http://schemas.openxmlformats.org/officeDocument/2006/relationships/slide" Target="/ppt/slides/slide4.xml" Id="Re9217b61e0fc4025" /><Relationship Type="http://schemas.openxmlformats.org/officeDocument/2006/relationships/slide" Target="/ppt/slides/slide5.xml" Id="R886126a9cd6d4666" /><Relationship Type="http://schemas.openxmlformats.org/officeDocument/2006/relationships/slide" Target="/ppt/slides/slide6.xml" Id="Rc94dc6dc7df34a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c305de833749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8d15316c74d77" /><Relationship Type="http://schemas.openxmlformats.org/officeDocument/2006/relationships/theme" Target="/ppt/slideMasters/theme/theme1.xml" Id="R2dbbb25f2efc46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88d15316c74d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b1bf790f64d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2a8b0f5394d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2f527476c40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36a794dc046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5c70aaa0e42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2f9728d3a4c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SOLSIDEN PANORAMA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SOLSIDEN PANORAMA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SOLSIDEN PANORAMA AS ble etablert [år] og holder til i Sauland.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SOLSIDEN PANORAMA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SOLSIDEN PANORAMA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SOLSIDEN PANORAMA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BØEN GRAVING OG TRANSPORT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DT ANLEGGSTJENESTER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DAHL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RUNAR BAKKEN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SOLSIDEN PANORAMA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Saulandsvegen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3692 Sauland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930 995 010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SOLSIDEN PANORAMA AS</a:t>
            </a:r>
          </a:p>
        </p:txBody>
      </p:sp>
    </p:spTree>
  </p:cSld>
  <p:clrMapOvr>
    <a:masterClrMapping xmlns:a="http://schemas.openxmlformats.org/drawingml/2006/main"/>
  </p:clrMapOvr>
</p:sld>
</file>