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6ce9ed79fe40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6c6fb93fa34392"/>
  </p:sldMasterIdLst>
  <p:sldIdLst>
    <p:sldId xmlns:r="http://schemas.openxmlformats.org/officeDocument/2006/relationships" id="256" r:id="Rc4c6a3ff94ea42d8"/>
    <p:sldId xmlns:r="http://schemas.openxmlformats.org/officeDocument/2006/relationships" id="257" r:id="Rd34abf2ed0834455"/>
    <p:sldId xmlns:r="http://schemas.openxmlformats.org/officeDocument/2006/relationships" id="258" r:id="R2ec51da7abb34329"/>
    <p:sldId xmlns:r="http://schemas.openxmlformats.org/officeDocument/2006/relationships" id="259" r:id="R399e0eae05264d9b"/>
    <p:sldId xmlns:r="http://schemas.openxmlformats.org/officeDocument/2006/relationships" id="260" r:id="Re4c480a269e64d87"/>
    <p:sldId xmlns:r="http://schemas.openxmlformats.org/officeDocument/2006/relationships" id="261" r:id="Rac42d1a537fb4c11"/>
    <p:sldId xmlns:r="http://schemas.openxmlformats.org/officeDocument/2006/relationships" id="262" r:id="R94984f63d2dd46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6c6fb93fa34392" /><Relationship Type="http://schemas.openxmlformats.org/officeDocument/2006/relationships/slide" Target="/ppt/slides/slide1.xml" Id="Rc4c6a3ff94ea42d8" /><Relationship Type="http://schemas.openxmlformats.org/officeDocument/2006/relationships/slide" Target="/ppt/slides/slide2.xml" Id="Rd34abf2ed0834455" /><Relationship Type="http://schemas.openxmlformats.org/officeDocument/2006/relationships/slide" Target="/ppt/slides/slide3.xml" Id="R2ec51da7abb34329" /><Relationship Type="http://schemas.openxmlformats.org/officeDocument/2006/relationships/slide" Target="/ppt/slides/slide4.xml" Id="R399e0eae05264d9b" /><Relationship Type="http://schemas.openxmlformats.org/officeDocument/2006/relationships/slide" Target="/ppt/slides/slide5.xml" Id="Re4c480a269e64d87" /><Relationship Type="http://schemas.openxmlformats.org/officeDocument/2006/relationships/slide" Target="/ppt/slides/slide6.xml" Id="Rac42d1a537fb4c11" /><Relationship Type="http://schemas.openxmlformats.org/officeDocument/2006/relationships/slide" Target="/ppt/slides/slide7.xml" Id="R94984f63d2dd46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7c2412234640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a84d83a24e4dd7" /><Relationship Type="http://schemas.openxmlformats.org/officeDocument/2006/relationships/theme" Target="/ppt/slideMasters/theme/theme1.xml" Id="Rb7c9f5ddfd6f40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6a84d83a24e4d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c2c1435b894d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2336f01d2e49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cbb3fa25a242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ce30d6ecb4b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be7f96a4e43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4be7f458ae40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b01ba065842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IJH EIGEDOM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IJH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IJH EIGEDOM AS ble etablert [år] og holder til i Hareid.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IJH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IJH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IJH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687 637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215 486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4 434 984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8 268 069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IJH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HRI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IJH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6060 Hareid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930 998 079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IJH EIGEDOM AS</a:t>
            </a:r>
          </a:p>
        </p:txBody>
      </p:sp>
    </p:spTree>
  </p:cSld>
  <p:clrMapOvr>
    <a:masterClrMapping xmlns:a="http://schemas.openxmlformats.org/drawingml/2006/main"/>
  </p:clrMapOvr>
</p:sld>
</file>