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3098df2ad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fa649e2814f10"/>
  </p:sldMasterIdLst>
  <p:sldIdLst>
    <p:sldId xmlns:r="http://schemas.openxmlformats.org/officeDocument/2006/relationships" id="256" r:id="R99b369b59fb0419a"/>
    <p:sldId xmlns:r="http://schemas.openxmlformats.org/officeDocument/2006/relationships" id="257" r:id="R57298bc5a25e4829"/>
    <p:sldId xmlns:r="http://schemas.openxmlformats.org/officeDocument/2006/relationships" id="258" r:id="R310ca1a7ec3e48d3"/>
    <p:sldId xmlns:r="http://schemas.openxmlformats.org/officeDocument/2006/relationships" id="259" r:id="R71f37b5b146b476b"/>
    <p:sldId xmlns:r="http://schemas.openxmlformats.org/officeDocument/2006/relationships" id="260" r:id="Read8bb92ad9544a4"/>
    <p:sldId xmlns:r="http://schemas.openxmlformats.org/officeDocument/2006/relationships" id="261" r:id="Rd728373f26074aee"/>
    <p:sldId xmlns:r="http://schemas.openxmlformats.org/officeDocument/2006/relationships" id="262" r:id="R41e8dd809b5e42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fa649e2814f10" /><Relationship Type="http://schemas.openxmlformats.org/officeDocument/2006/relationships/slide" Target="/ppt/slides/slide1.xml" Id="R99b369b59fb0419a" /><Relationship Type="http://schemas.openxmlformats.org/officeDocument/2006/relationships/slide" Target="/ppt/slides/slide2.xml" Id="R57298bc5a25e4829" /><Relationship Type="http://schemas.openxmlformats.org/officeDocument/2006/relationships/slide" Target="/ppt/slides/slide3.xml" Id="R310ca1a7ec3e48d3" /><Relationship Type="http://schemas.openxmlformats.org/officeDocument/2006/relationships/slide" Target="/ppt/slides/slide4.xml" Id="R71f37b5b146b476b" /><Relationship Type="http://schemas.openxmlformats.org/officeDocument/2006/relationships/slide" Target="/ppt/slides/slide5.xml" Id="Read8bb92ad9544a4" /><Relationship Type="http://schemas.openxmlformats.org/officeDocument/2006/relationships/slide" Target="/ppt/slides/slide6.xml" Id="Rd728373f26074aee" /><Relationship Type="http://schemas.openxmlformats.org/officeDocument/2006/relationships/slide" Target="/ppt/slides/slide7.xml" Id="R41e8dd809b5e42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10e6cf0d3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e84f765134d51" /><Relationship Type="http://schemas.openxmlformats.org/officeDocument/2006/relationships/theme" Target="/ppt/slideMasters/theme/theme1.xml" Id="Rb3c3dbfe14a041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e84f76513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c261908d4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8ac9aa742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782ddef4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543cd9d184d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47beb629740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7a5122324e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19452c469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LILLEVANN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LILLEVANN 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3 590 152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176 867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1 567 869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2 295 780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ESPOLIN JOHNSON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Øvre Nydalen Legesenter, Sandakerveien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930 998 680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 DRIFT AS</a:t>
            </a:r>
          </a:p>
        </p:txBody>
      </p:sp>
    </p:spTree>
  </p:cSld>
  <p:clrMapOvr>
    <a:masterClrMapping xmlns:a="http://schemas.openxmlformats.org/drawingml/2006/main"/>
  </p:clrMapOvr>
</p:sld>
</file>