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968d9cf8b47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ee8020ac6248c2"/>
  </p:sldMasterIdLst>
  <p:sldIdLst>
    <p:sldId xmlns:r="http://schemas.openxmlformats.org/officeDocument/2006/relationships" id="256" r:id="R0530ce98b90f4dba"/>
    <p:sldId xmlns:r="http://schemas.openxmlformats.org/officeDocument/2006/relationships" id="257" r:id="R4a32ceeed7b74d91"/>
    <p:sldId xmlns:r="http://schemas.openxmlformats.org/officeDocument/2006/relationships" id="258" r:id="Raa758ce8b595454a"/>
    <p:sldId xmlns:r="http://schemas.openxmlformats.org/officeDocument/2006/relationships" id="259" r:id="Rbf9edb84d64b47d9"/>
    <p:sldId xmlns:r="http://schemas.openxmlformats.org/officeDocument/2006/relationships" id="260" r:id="R0865e31b6edf45d2"/>
    <p:sldId xmlns:r="http://schemas.openxmlformats.org/officeDocument/2006/relationships" id="261" r:id="R043f8ff7b11649f1"/>
    <p:sldId xmlns:r="http://schemas.openxmlformats.org/officeDocument/2006/relationships" id="262" r:id="Ra8d330bd5a9a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e8020ac6248c2" /><Relationship Type="http://schemas.openxmlformats.org/officeDocument/2006/relationships/slide" Target="/ppt/slides/slide1.xml" Id="R0530ce98b90f4dba" /><Relationship Type="http://schemas.openxmlformats.org/officeDocument/2006/relationships/slide" Target="/ppt/slides/slide2.xml" Id="R4a32ceeed7b74d91" /><Relationship Type="http://schemas.openxmlformats.org/officeDocument/2006/relationships/slide" Target="/ppt/slides/slide3.xml" Id="Raa758ce8b595454a" /><Relationship Type="http://schemas.openxmlformats.org/officeDocument/2006/relationships/slide" Target="/ppt/slides/slide4.xml" Id="Rbf9edb84d64b47d9" /><Relationship Type="http://schemas.openxmlformats.org/officeDocument/2006/relationships/slide" Target="/ppt/slides/slide5.xml" Id="R0865e31b6edf45d2" /><Relationship Type="http://schemas.openxmlformats.org/officeDocument/2006/relationships/slide" Target="/ppt/slides/slide6.xml" Id="R043f8ff7b11649f1" /><Relationship Type="http://schemas.openxmlformats.org/officeDocument/2006/relationships/slide" Target="/ppt/slides/slide7.xml" Id="Ra8d330bd5a9a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594dad75c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ba080180a4289" /><Relationship Type="http://schemas.openxmlformats.org/officeDocument/2006/relationships/theme" Target="/ppt/slideMasters/theme/theme1.xml" Id="R61b0845c3737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4ba080180a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779678eb44d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b238fbfe449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57d804fb347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7a155d95f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cc8f1ffba45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8dd551a0040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f250a3d9a4e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PUKKA TRAVELS SALES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PUKKA TRAVELS SALES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PUKKA TRAVELS SALES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PUKKA TRAVELS SALES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PUKKA TRAVELS SALES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PUKKA TRAVELS SALES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PUKKA TRAVELS SALES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PUKKA TRAVELS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PUKKA TRAVELS SALES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930 999 563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PUKKA TRAVELS SALES AS</a:t>
            </a:r>
          </a:p>
        </p:txBody>
      </p:sp>
    </p:spTree>
  </p:cSld>
  <p:clrMapOvr>
    <a:masterClrMapping xmlns:a="http://schemas.openxmlformats.org/drawingml/2006/main"/>
  </p:clrMapOvr>
</p:sld>
</file>