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3a63f94910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e9c7476ddb4765"/>
  </p:sldMasterIdLst>
  <p:sldIdLst>
    <p:sldId xmlns:r="http://schemas.openxmlformats.org/officeDocument/2006/relationships" id="256" r:id="Rdcb05d3279b74da2"/>
    <p:sldId xmlns:r="http://schemas.openxmlformats.org/officeDocument/2006/relationships" id="257" r:id="R9fcd6ae0e9eb4adb"/>
    <p:sldId xmlns:r="http://schemas.openxmlformats.org/officeDocument/2006/relationships" id="258" r:id="R805d55caa45240f6"/>
    <p:sldId xmlns:r="http://schemas.openxmlformats.org/officeDocument/2006/relationships" id="259" r:id="Rfa0e7c397bff46ca"/>
    <p:sldId xmlns:r="http://schemas.openxmlformats.org/officeDocument/2006/relationships" id="260" r:id="R0c45b6cdf2e14407"/>
    <p:sldId xmlns:r="http://schemas.openxmlformats.org/officeDocument/2006/relationships" id="261" r:id="R484955a535bc4dfa"/>
    <p:sldId xmlns:r="http://schemas.openxmlformats.org/officeDocument/2006/relationships" id="262" r:id="Rb98219334cff43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9c7476ddb4765" /><Relationship Type="http://schemas.openxmlformats.org/officeDocument/2006/relationships/slide" Target="/ppt/slides/slide1.xml" Id="Rdcb05d3279b74da2" /><Relationship Type="http://schemas.openxmlformats.org/officeDocument/2006/relationships/slide" Target="/ppt/slides/slide2.xml" Id="R9fcd6ae0e9eb4adb" /><Relationship Type="http://schemas.openxmlformats.org/officeDocument/2006/relationships/slide" Target="/ppt/slides/slide3.xml" Id="R805d55caa45240f6" /><Relationship Type="http://schemas.openxmlformats.org/officeDocument/2006/relationships/slide" Target="/ppt/slides/slide4.xml" Id="Rfa0e7c397bff46ca" /><Relationship Type="http://schemas.openxmlformats.org/officeDocument/2006/relationships/slide" Target="/ppt/slides/slide5.xml" Id="R0c45b6cdf2e14407" /><Relationship Type="http://schemas.openxmlformats.org/officeDocument/2006/relationships/slide" Target="/ppt/slides/slide6.xml" Id="R484955a535bc4dfa" /><Relationship Type="http://schemas.openxmlformats.org/officeDocument/2006/relationships/slide" Target="/ppt/slides/slide7.xml" Id="Rb98219334cff43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416e7295d45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3a61614be42a9" /><Relationship Type="http://schemas.openxmlformats.org/officeDocument/2006/relationships/theme" Target="/ppt/slideMasters/theme/theme1.xml" Id="R11cd8bd876714f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b3a61614be42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81eee35b1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587135cc24e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733e899cc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17c27292242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1d2519a814f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03eda3e6a4f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beb85349c48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E GREVE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GREVE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E GREVE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GREVE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GREVE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GREVE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1 662 936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19 952 708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19 990 321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GREVE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GREVE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JANSØNN GREVE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POSITANO AS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GREVE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GREVE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GREVE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931 001 612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GREVE AS</a:t>
            </a:r>
          </a:p>
        </p:txBody>
      </p:sp>
    </p:spTree>
  </p:cSld>
  <p:clrMapOvr>
    <a:masterClrMapping xmlns:a="http://schemas.openxmlformats.org/drawingml/2006/main"/>
  </p:clrMapOvr>
</p:sld>
</file>