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90f1bd990e4f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7bc94dc1a4c79"/>
  </p:sldMasterIdLst>
  <p:sldIdLst>
    <p:sldId xmlns:r="http://schemas.openxmlformats.org/officeDocument/2006/relationships" id="256" r:id="R875ac9396c27486a"/>
    <p:sldId xmlns:r="http://schemas.openxmlformats.org/officeDocument/2006/relationships" id="257" r:id="R13bc3eb50fb44608"/>
    <p:sldId xmlns:r="http://schemas.openxmlformats.org/officeDocument/2006/relationships" id="258" r:id="Rc2166ffb66cc4302"/>
    <p:sldId xmlns:r="http://schemas.openxmlformats.org/officeDocument/2006/relationships" id="259" r:id="R408fe18f80404336"/>
    <p:sldId xmlns:r="http://schemas.openxmlformats.org/officeDocument/2006/relationships" id="260" r:id="Rba2dde7ceb48457e"/>
    <p:sldId xmlns:r="http://schemas.openxmlformats.org/officeDocument/2006/relationships" id="261" r:id="Rc8abc094f8e64237"/>
    <p:sldId xmlns:r="http://schemas.openxmlformats.org/officeDocument/2006/relationships" id="262" r:id="R8554875b6dca48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7bc94dc1a4c79" /><Relationship Type="http://schemas.openxmlformats.org/officeDocument/2006/relationships/slide" Target="/ppt/slides/slide1.xml" Id="R875ac9396c27486a" /><Relationship Type="http://schemas.openxmlformats.org/officeDocument/2006/relationships/slide" Target="/ppt/slides/slide2.xml" Id="R13bc3eb50fb44608" /><Relationship Type="http://schemas.openxmlformats.org/officeDocument/2006/relationships/slide" Target="/ppt/slides/slide3.xml" Id="Rc2166ffb66cc4302" /><Relationship Type="http://schemas.openxmlformats.org/officeDocument/2006/relationships/slide" Target="/ppt/slides/slide4.xml" Id="R408fe18f80404336" /><Relationship Type="http://schemas.openxmlformats.org/officeDocument/2006/relationships/slide" Target="/ppt/slides/slide5.xml" Id="Rba2dde7ceb48457e" /><Relationship Type="http://schemas.openxmlformats.org/officeDocument/2006/relationships/slide" Target="/ppt/slides/slide6.xml" Id="Rc8abc094f8e64237" /><Relationship Type="http://schemas.openxmlformats.org/officeDocument/2006/relationships/slide" Target="/ppt/slides/slide7.xml" Id="R8554875b6dca48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dcb72d5fe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7b525065949b3" /><Relationship Type="http://schemas.openxmlformats.org/officeDocument/2006/relationships/theme" Target="/ppt/slideMasters/theme/theme1.xml" Id="R02d91f3d7c4d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7b5250659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f6798ba1d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f99e49e2b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b3b129dbf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0d8ee2be1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87118daf7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5379e1cc8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f510f24d244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POLLUX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POLLUX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77 817 501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75 247 233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76 781 346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307 186 551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307 526 808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TAURUS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931 002 406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POLLUX</a:t>
            </a:r>
          </a:p>
        </p:txBody>
      </p:sp>
    </p:spTree>
  </p:cSld>
  <p:clrMapOvr>
    <a:masterClrMapping xmlns:a="http://schemas.openxmlformats.org/drawingml/2006/main"/>
  </p:clrMapOvr>
</p:sld>
</file>