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2fc139875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f974178314d71"/>
  </p:sldMasterIdLst>
  <p:sldIdLst>
    <p:sldId xmlns:r="http://schemas.openxmlformats.org/officeDocument/2006/relationships" id="256" r:id="Rdc5f4b2bfe294697"/>
    <p:sldId xmlns:r="http://schemas.openxmlformats.org/officeDocument/2006/relationships" id="257" r:id="Rbe3b63247b5742a1"/>
    <p:sldId xmlns:r="http://schemas.openxmlformats.org/officeDocument/2006/relationships" id="258" r:id="Rdcd26e60f2e04539"/>
    <p:sldId xmlns:r="http://schemas.openxmlformats.org/officeDocument/2006/relationships" id="259" r:id="R8c7affb667064a2f"/>
    <p:sldId xmlns:r="http://schemas.openxmlformats.org/officeDocument/2006/relationships" id="260" r:id="Rf1c34f8031594bb1"/>
    <p:sldId xmlns:r="http://schemas.openxmlformats.org/officeDocument/2006/relationships" id="261" r:id="R7cb0f3153cad4367"/>
    <p:sldId xmlns:r="http://schemas.openxmlformats.org/officeDocument/2006/relationships" id="262" r:id="R91860e4499cb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f974178314d71" /><Relationship Type="http://schemas.openxmlformats.org/officeDocument/2006/relationships/slide" Target="/ppt/slides/slide1.xml" Id="Rdc5f4b2bfe294697" /><Relationship Type="http://schemas.openxmlformats.org/officeDocument/2006/relationships/slide" Target="/ppt/slides/slide2.xml" Id="Rbe3b63247b5742a1" /><Relationship Type="http://schemas.openxmlformats.org/officeDocument/2006/relationships/slide" Target="/ppt/slides/slide3.xml" Id="Rdcd26e60f2e04539" /><Relationship Type="http://schemas.openxmlformats.org/officeDocument/2006/relationships/slide" Target="/ppt/slides/slide4.xml" Id="R8c7affb667064a2f" /><Relationship Type="http://schemas.openxmlformats.org/officeDocument/2006/relationships/slide" Target="/ppt/slides/slide5.xml" Id="Rf1c34f8031594bb1" /><Relationship Type="http://schemas.openxmlformats.org/officeDocument/2006/relationships/slide" Target="/ppt/slides/slide6.xml" Id="R7cb0f3153cad4367" /><Relationship Type="http://schemas.openxmlformats.org/officeDocument/2006/relationships/slide" Target="/ppt/slides/slide7.xml" Id="R91860e4499cb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cd163244c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dea3e40de4626" /><Relationship Type="http://schemas.openxmlformats.org/officeDocument/2006/relationships/theme" Target="/ppt/slideMasters/theme/theme1.xml" Id="Rbbffcce0d49b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dea3e40de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6bbd8dff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cca45b0af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5537bbf2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e6868bcd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8d3957c3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c86d21c0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a1e020f1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INVESTMENT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ROAR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knut.stein@yahoo.no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931 006 126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INVESTMENT AS</a:t>
            </a:r>
          </a:p>
        </p:txBody>
      </p:sp>
    </p:spTree>
  </p:cSld>
  <p:clrMapOvr>
    <a:masterClrMapping xmlns:a="http://schemas.openxmlformats.org/drawingml/2006/main"/>
  </p:clrMapOvr>
</p:sld>
</file>