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88cf0640f948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50246196ac41fa"/>
  </p:sldMasterIdLst>
  <p:sldIdLst>
    <p:sldId xmlns:r="http://schemas.openxmlformats.org/officeDocument/2006/relationships" id="256" r:id="R89add82a023b45bc"/>
    <p:sldId xmlns:r="http://schemas.openxmlformats.org/officeDocument/2006/relationships" id="257" r:id="R4dde0e69008442f9"/>
    <p:sldId xmlns:r="http://schemas.openxmlformats.org/officeDocument/2006/relationships" id="258" r:id="Rf644b0ac246f4617"/>
    <p:sldId xmlns:r="http://schemas.openxmlformats.org/officeDocument/2006/relationships" id="259" r:id="R47638814465546e1"/>
    <p:sldId xmlns:r="http://schemas.openxmlformats.org/officeDocument/2006/relationships" id="260" r:id="Ref610560ba0046e5"/>
    <p:sldId xmlns:r="http://schemas.openxmlformats.org/officeDocument/2006/relationships" id="261" r:id="R84272515b7fc4f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0246196ac41fa" /><Relationship Type="http://schemas.openxmlformats.org/officeDocument/2006/relationships/slide" Target="/ppt/slides/slide1.xml" Id="R89add82a023b45bc" /><Relationship Type="http://schemas.openxmlformats.org/officeDocument/2006/relationships/slide" Target="/ppt/slides/slide2.xml" Id="R4dde0e69008442f9" /><Relationship Type="http://schemas.openxmlformats.org/officeDocument/2006/relationships/slide" Target="/ppt/slides/slide3.xml" Id="Rf644b0ac246f4617" /><Relationship Type="http://schemas.openxmlformats.org/officeDocument/2006/relationships/slide" Target="/ppt/slides/slide4.xml" Id="R47638814465546e1" /><Relationship Type="http://schemas.openxmlformats.org/officeDocument/2006/relationships/slide" Target="/ppt/slides/slide5.xml" Id="Ref610560ba0046e5" /><Relationship Type="http://schemas.openxmlformats.org/officeDocument/2006/relationships/slide" Target="/ppt/slides/slide6.xml" Id="R84272515b7fc4f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24a677352947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086d045ea463d" /><Relationship Type="http://schemas.openxmlformats.org/officeDocument/2006/relationships/theme" Target="/ppt/slideMasters/theme/theme1.xml" Id="R1a33933d179943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d086d045ea46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2d69af97a43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1ac27329046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eb0f9931849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2e2b0e1014a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23468edcf41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413d086bb41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FRICH'S HOTEL ÅNDALSNES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Hundorpgeilen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2647 Sør-fron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931 014 390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