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0e02caf1c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a1c24565c4833"/>
  </p:sldMasterIdLst>
  <p:sldIdLst>
    <p:sldId xmlns:r="http://schemas.openxmlformats.org/officeDocument/2006/relationships" id="256" r:id="Raa7f86f6b1b64d32"/>
    <p:sldId xmlns:r="http://schemas.openxmlformats.org/officeDocument/2006/relationships" id="257" r:id="Rc99b96f962e547e5"/>
    <p:sldId xmlns:r="http://schemas.openxmlformats.org/officeDocument/2006/relationships" id="258" r:id="Ra5a856dba5b54e93"/>
    <p:sldId xmlns:r="http://schemas.openxmlformats.org/officeDocument/2006/relationships" id="259" r:id="R903249ab30b04f48"/>
    <p:sldId xmlns:r="http://schemas.openxmlformats.org/officeDocument/2006/relationships" id="260" r:id="R8081d716f833464e"/>
    <p:sldId xmlns:r="http://schemas.openxmlformats.org/officeDocument/2006/relationships" id="261" r:id="Ra6beeeae948f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a1c24565c4833" /><Relationship Type="http://schemas.openxmlformats.org/officeDocument/2006/relationships/slide" Target="/ppt/slides/slide1.xml" Id="Raa7f86f6b1b64d32" /><Relationship Type="http://schemas.openxmlformats.org/officeDocument/2006/relationships/slide" Target="/ppt/slides/slide2.xml" Id="Rc99b96f962e547e5" /><Relationship Type="http://schemas.openxmlformats.org/officeDocument/2006/relationships/slide" Target="/ppt/slides/slide3.xml" Id="Ra5a856dba5b54e93" /><Relationship Type="http://schemas.openxmlformats.org/officeDocument/2006/relationships/slide" Target="/ppt/slides/slide4.xml" Id="R903249ab30b04f48" /><Relationship Type="http://schemas.openxmlformats.org/officeDocument/2006/relationships/slide" Target="/ppt/slides/slide5.xml" Id="R8081d716f833464e" /><Relationship Type="http://schemas.openxmlformats.org/officeDocument/2006/relationships/slide" Target="/ppt/slides/slide6.xml" Id="Ra6beeeae948f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3d38e2c6c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3534c450a44b3" /><Relationship Type="http://schemas.openxmlformats.org/officeDocument/2006/relationships/theme" Target="/ppt/slideMasters/theme/theme1.xml" Id="Rae52f2f72de3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3534c450a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f4cab948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9c00ee4d43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760e5983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645a0eb1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8586b7fb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e09f5e96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FRICH'S HOTEL ÅNDALSNES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FRICH'S HOTEL ÅNDALSNES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2 556 714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Hundorpgeilen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931 014 390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FRICH'S HOTEL ÅNDALSNES AS</a:t>
            </a:r>
          </a:p>
        </p:txBody>
      </p:sp>
    </p:spTree>
  </p:cSld>
  <p:clrMapOvr>
    <a:masterClrMapping xmlns:a="http://schemas.openxmlformats.org/drawingml/2006/main"/>
  </p:clrMapOvr>
</p:sld>
</file>