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f4f9a9b78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eca61780f42ce"/>
  </p:sldMasterIdLst>
  <p:sldIdLst>
    <p:sldId xmlns:r="http://schemas.openxmlformats.org/officeDocument/2006/relationships" id="256" r:id="R34562e42cdc14b36"/>
    <p:sldId xmlns:r="http://schemas.openxmlformats.org/officeDocument/2006/relationships" id="257" r:id="R38e803be90404eb8"/>
    <p:sldId xmlns:r="http://schemas.openxmlformats.org/officeDocument/2006/relationships" id="258" r:id="Rbe5af1da81104466"/>
    <p:sldId xmlns:r="http://schemas.openxmlformats.org/officeDocument/2006/relationships" id="259" r:id="Rb2ee8bdf748d468b"/>
    <p:sldId xmlns:r="http://schemas.openxmlformats.org/officeDocument/2006/relationships" id="260" r:id="R43f5691f67214084"/>
    <p:sldId xmlns:r="http://schemas.openxmlformats.org/officeDocument/2006/relationships" id="261" r:id="Rffdae6e69efc4a3b"/>
    <p:sldId xmlns:r="http://schemas.openxmlformats.org/officeDocument/2006/relationships" id="262" r:id="Rc10e76136cd1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eca61780f42ce" /><Relationship Type="http://schemas.openxmlformats.org/officeDocument/2006/relationships/slide" Target="/ppt/slides/slide1.xml" Id="R34562e42cdc14b36" /><Relationship Type="http://schemas.openxmlformats.org/officeDocument/2006/relationships/slide" Target="/ppt/slides/slide2.xml" Id="R38e803be90404eb8" /><Relationship Type="http://schemas.openxmlformats.org/officeDocument/2006/relationships/slide" Target="/ppt/slides/slide3.xml" Id="Rbe5af1da81104466" /><Relationship Type="http://schemas.openxmlformats.org/officeDocument/2006/relationships/slide" Target="/ppt/slides/slide4.xml" Id="Rb2ee8bdf748d468b" /><Relationship Type="http://schemas.openxmlformats.org/officeDocument/2006/relationships/slide" Target="/ppt/slides/slide5.xml" Id="R43f5691f67214084" /><Relationship Type="http://schemas.openxmlformats.org/officeDocument/2006/relationships/slide" Target="/ppt/slides/slide6.xml" Id="Rffdae6e69efc4a3b" /><Relationship Type="http://schemas.openxmlformats.org/officeDocument/2006/relationships/slide" Target="/ppt/slides/slide7.xml" Id="Rc10e76136cd1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7fbbb9158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6af64c2548a8" /><Relationship Type="http://schemas.openxmlformats.org/officeDocument/2006/relationships/theme" Target="/ppt/slideMasters/theme/theme1.xml" Id="R37b4a60dbe97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46af64c25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642424f2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d6dcecdfe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927bd0845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d80981f48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5e4b42cb1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167dcb05d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aac20e5b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CAELUM MUSIC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CAELUM MUSIC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AMPLITUDE VENTURES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GUSTAV LUNDE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EGGEBØ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931 014 609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CAELUM MUSIC AS</a:t>
            </a:r>
          </a:p>
        </p:txBody>
      </p:sp>
    </p:spTree>
  </p:cSld>
  <p:clrMapOvr>
    <a:masterClrMapping xmlns:a="http://schemas.openxmlformats.org/drawingml/2006/main"/>
  </p:clrMapOvr>
</p:sld>
</file>