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0b8bae764040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de98664e1a4157"/>
  </p:sldMasterIdLst>
  <p:sldIdLst>
    <p:sldId xmlns:r="http://schemas.openxmlformats.org/officeDocument/2006/relationships" id="256" r:id="R448074f51317470f"/>
    <p:sldId xmlns:r="http://schemas.openxmlformats.org/officeDocument/2006/relationships" id="257" r:id="R273ef5d539ec4de5"/>
    <p:sldId xmlns:r="http://schemas.openxmlformats.org/officeDocument/2006/relationships" id="258" r:id="R2601381f0fc24f5b"/>
    <p:sldId xmlns:r="http://schemas.openxmlformats.org/officeDocument/2006/relationships" id="259" r:id="Rea4e501c2dfb4c5f"/>
    <p:sldId xmlns:r="http://schemas.openxmlformats.org/officeDocument/2006/relationships" id="260" r:id="Rc2306459798f48a1"/>
    <p:sldId xmlns:r="http://schemas.openxmlformats.org/officeDocument/2006/relationships" id="261" r:id="R000802cf49d34a64"/>
    <p:sldId xmlns:r="http://schemas.openxmlformats.org/officeDocument/2006/relationships" id="262" r:id="R1d46b149787c49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de98664e1a4157" /><Relationship Type="http://schemas.openxmlformats.org/officeDocument/2006/relationships/slide" Target="/ppt/slides/slide1.xml" Id="R448074f51317470f" /><Relationship Type="http://schemas.openxmlformats.org/officeDocument/2006/relationships/slide" Target="/ppt/slides/slide2.xml" Id="R273ef5d539ec4de5" /><Relationship Type="http://schemas.openxmlformats.org/officeDocument/2006/relationships/slide" Target="/ppt/slides/slide3.xml" Id="R2601381f0fc24f5b" /><Relationship Type="http://schemas.openxmlformats.org/officeDocument/2006/relationships/slide" Target="/ppt/slides/slide4.xml" Id="Rea4e501c2dfb4c5f" /><Relationship Type="http://schemas.openxmlformats.org/officeDocument/2006/relationships/slide" Target="/ppt/slides/slide5.xml" Id="Rc2306459798f48a1" /><Relationship Type="http://schemas.openxmlformats.org/officeDocument/2006/relationships/slide" Target="/ppt/slides/slide6.xml" Id="R000802cf49d34a64" /><Relationship Type="http://schemas.openxmlformats.org/officeDocument/2006/relationships/slide" Target="/ppt/slides/slide7.xml" Id="R1d46b149787c49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c8031992a54b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09030338464553" /><Relationship Type="http://schemas.openxmlformats.org/officeDocument/2006/relationships/theme" Target="/ppt/slideMasters/theme/theme1.xml" Id="Rd7c1337d55f14a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090303384645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4bce2b765447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3874a121a544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3c4d60c24a4e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100ac1d1cd4a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036c1eddb64e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63dc9dd35945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9ca6f6061f47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ARKLOW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ARKLOW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ARKLOW HOLDING AS ble etablert [år] og holder til i 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ARKLOW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ARKLOW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ARKLOW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200 014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4 003 220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137 855 865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145 300 206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ARKLOW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ASPENES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ARKLOW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Hamnevegen 48A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5200 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931 021 451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ARKLOW HOLDING AS</a:t>
            </a:r>
          </a:p>
        </p:txBody>
      </p:sp>
    </p:spTree>
  </p:cSld>
  <p:clrMapOvr>
    <a:masterClrMapping xmlns:a="http://schemas.openxmlformats.org/drawingml/2006/main"/>
  </p:clrMapOvr>
</p:sld>
</file>