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733886b48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3858fab604fe3"/>
  </p:sldMasterIdLst>
  <p:sldIdLst>
    <p:sldId xmlns:r="http://schemas.openxmlformats.org/officeDocument/2006/relationships" id="256" r:id="R7d35f2f5d49f43c9"/>
    <p:sldId xmlns:r="http://schemas.openxmlformats.org/officeDocument/2006/relationships" id="257" r:id="R70937ee026ff4e39"/>
    <p:sldId xmlns:r="http://schemas.openxmlformats.org/officeDocument/2006/relationships" id="258" r:id="R48229b9d991a4ce1"/>
    <p:sldId xmlns:r="http://schemas.openxmlformats.org/officeDocument/2006/relationships" id="259" r:id="R772e0fc890a34a25"/>
    <p:sldId xmlns:r="http://schemas.openxmlformats.org/officeDocument/2006/relationships" id="260" r:id="Rd979526ce1c94d00"/>
    <p:sldId xmlns:r="http://schemas.openxmlformats.org/officeDocument/2006/relationships" id="261" r:id="R50f9e036bc5a4da4"/>
    <p:sldId xmlns:r="http://schemas.openxmlformats.org/officeDocument/2006/relationships" id="262" r:id="R42a1efcf1f77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3858fab604fe3" /><Relationship Type="http://schemas.openxmlformats.org/officeDocument/2006/relationships/slide" Target="/ppt/slides/slide1.xml" Id="R7d35f2f5d49f43c9" /><Relationship Type="http://schemas.openxmlformats.org/officeDocument/2006/relationships/slide" Target="/ppt/slides/slide2.xml" Id="R70937ee026ff4e39" /><Relationship Type="http://schemas.openxmlformats.org/officeDocument/2006/relationships/slide" Target="/ppt/slides/slide3.xml" Id="R48229b9d991a4ce1" /><Relationship Type="http://schemas.openxmlformats.org/officeDocument/2006/relationships/slide" Target="/ppt/slides/slide4.xml" Id="R772e0fc890a34a25" /><Relationship Type="http://schemas.openxmlformats.org/officeDocument/2006/relationships/slide" Target="/ppt/slides/slide5.xml" Id="Rd979526ce1c94d00" /><Relationship Type="http://schemas.openxmlformats.org/officeDocument/2006/relationships/slide" Target="/ppt/slides/slide6.xml" Id="R50f9e036bc5a4da4" /><Relationship Type="http://schemas.openxmlformats.org/officeDocument/2006/relationships/slide" Target="/ppt/slides/slide7.xml" Id="R42a1efcf1f77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0490ed0a7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51663c1164ce6" /><Relationship Type="http://schemas.openxmlformats.org/officeDocument/2006/relationships/theme" Target="/ppt/slideMasters/theme/theme1.xml" Id="Reea34bcfaab5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51663c116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e68318d6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2a84b7e3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fe072483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2225cc58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5db6cb4b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37182a5d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7ce7da6b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208 221 524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208 132 582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207 921 213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1 868 275 657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2 081 979 407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