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4da510f9c3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822da2c694320"/>
  </p:sldMasterIdLst>
  <p:sldIdLst>
    <p:sldId xmlns:r="http://schemas.openxmlformats.org/officeDocument/2006/relationships" id="256" r:id="R2954fb17199847e1"/>
    <p:sldId xmlns:r="http://schemas.openxmlformats.org/officeDocument/2006/relationships" id="257" r:id="Ra992cbe466b94fd1"/>
    <p:sldId xmlns:r="http://schemas.openxmlformats.org/officeDocument/2006/relationships" id="258" r:id="R2cc34221d8a24e4d"/>
    <p:sldId xmlns:r="http://schemas.openxmlformats.org/officeDocument/2006/relationships" id="259" r:id="R9adf5a53a14a4e7d"/>
    <p:sldId xmlns:r="http://schemas.openxmlformats.org/officeDocument/2006/relationships" id="260" r:id="Ree1023ca4553420a"/>
    <p:sldId xmlns:r="http://schemas.openxmlformats.org/officeDocument/2006/relationships" id="261" r:id="R30faee398ae0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822da2c694320" /><Relationship Type="http://schemas.openxmlformats.org/officeDocument/2006/relationships/slide" Target="/ppt/slides/slide1.xml" Id="R2954fb17199847e1" /><Relationship Type="http://schemas.openxmlformats.org/officeDocument/2006/relationships/slide" Target="/ppt/slides/slide2.xml" Id="Ra992cbe466b94fd1" /><Relationship Type="http://schemas.openxmlformats.org/officeDocument/2006/relationships/slide" Target="/ppt/slides/slide3.xml" Id="R2cc34221d8a24e4d" /><Relationship Type="http://schemas.openxmlformats.org/officeDocument/2006/relationships/slide" Target="/ppt/slides/slide4.xml" Id="R9adf5a53a14a4e7d" /><Relationship Type="http://schemas.openxmlformats.org/officeDocument/2006/relationships/slide" Target="/ppt/slides/slide5.xml" Id="Ree1023ca4553420a" /><Relationship Type="http://schemas.openxmlformats.org/officeDocument/2006/relationships/slide" Target="/ppt/slides/slide6.xml" Id="R30faee398ae0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c5016a2c848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5bda432f34d82" /><Relationship Type="http://schemas.openxmlformats.org/officeDocument/2006/relationships/theme" Target="/ppt/slideMasters/theme/theme1.xml" Id="R524ad1852c63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45bda432f3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9734c8d7b40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1b543c0ea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9ca3e016649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5dbe800c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bb508ec2e43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70c035a7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TOLUMA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toluma@ww-group.com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931 031 309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AS</a:t>
            </a:r>
          </a:p>
        </p:txBody>
      </p:sp>
    </p:spTree>
  </p:cSld>
  <p:clrMapOvr>
    <a:masterClrMapping xmlns:a="http://schemas.openxmlformats.org/drawingml/2006/main"/>
  </p:clrMapOvr>
</p:sld>
</file>