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41d28e2de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73cfb526545e4"/>
  </p:sldMasterIdLst>
  <p:sldIdLst>
    <p:sldId xmlns:r="http://schemas.openxmlformats.org/officeDocument/2006/relationships" id="256" r:id="Rf08814e342cd403a"/>
    <p:sldId xmlns:r="http://schemas.openxmlformats.org/officeDocument/2006/relationships" id="257" r:id="R4d14771aa1834fe8"/>
    <p:sldId xmlns:r="http://schemas.openxmlformats.org/officeDocument/2006/relationships" id="258" r:id="R8e32059a19ad4806"/>
    <p:sldId xmlns:r="http://schemas.openxmlformats.org/officeDocument/2006/relationships" id="259" r:id="Rd3246816e7d44b05"/>
    <p:sldId xmlns:r="http://schemas.openxmlformats.org/officeDocument/2006/relationships" id="260" r:id="R9d57f4575de34f1f"/>
    <p:sldId xmlns:r="http://schemas.openxmlformats.org/officeDocument/2006/relationships" id="261" r:id="Rba724663558b411a"/>
    <p:sldId xmlns:r="http://schemas.openxmlformats.org/officeDocument/2006/relationships" id="262" r:id="Rb6566c63de4c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73cfb526545e4" /><Relationship Type="http://schemas.openxmlformats.org/officeDocument/2006/relationships/slide" Target="/ppt/slides/slide1.xml" Id="Rf08814e342cd403a" /><Relationship Type="http://schemas.openxmlformats.org/officeDocument/2006/relationships/slide" Target="/ppt/slides/slide2.xml" Id="R4d14771aa1834fe8" /><Relationship Type="http://schemas.openxmlformats.org/officeDocument/2006/relationships/slide" Target="/ppt/slides/slide3.xml" Id="R8e32059a19ad4806" /><Relationship Type="http://schemas.openxmlformats.org/officeDocument/2006/relationships/slide" Target="/ppt/slides/slide4.xml" Id="Rd3246816e7d44b05" /><Relationship Type="http://schemas.openxmlformats.org/officeDocument/2006/relationships/slide" Target="/ppt/slides/slide5.xml" Id="R9d57f4575de34f1f" /><Relationship Type="http://schemas.openxmlformats.org/officeDocument/2006/relationships/slide" Target="/ppt/slides/slide6.xml" Id="Rba724663558b411a" /><Relationship Type="http://schemas.openxmlformats.org/officeDocument/2006/relationships/slide" Target="/ppt/slides/slide7.xml" Id="Rb6566c63de4c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bb37ad9d3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abfe8ea54548" /><Relationship Type="http://schemas.openxmlformats.org/officeDocument/2006/relationships/theme" Target="/ppt/slideMasters/theme/theme1.xml" Id="R5b012b767956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7abfe8ea5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132ba7dc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6544f593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e4ef4bb4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6cbb76a7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7d3c65bc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c265acc7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76f25f62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