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55a75eed24c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ad89c1d0242cf"/>
  </p:sldMasterIdLst>
  <p:sldIdLst>
    <p:sldId xmlns:r="http://schemas.openxmlformats.org/officeDocument/2006/relationships" id="256" r:id="R619b0c8afb5e4115"/>
    <p:sldId xmlns:r="http://schemas.openxmlformats.org/officeDocument/2006/relationships" id="257" r:id="Rdf75743f041a43b9"/>
    <p:sldId xmlns:r="http://schemas.openxmlformats.org/officeDocument/2006/relationships" id="258" r:id="R36c2a87661cd449a"/>
    <p:sldId xmlns:r="http://schemas.openxmlformats.org/officeDocument/2006/relationships" id="259" r:id="R844be327e8a2433b"/>
    <p:sldId xmlns:r="http://schemas.openxmlformats.org/officeDocument/2006/relationships" id="260" r:id="R9609cc5046d0427c"/>
    <p:sldId xmlns:r="http://schemas.openxmlformats.org/officeDocument/2006/relationships" id="261" r:id="Rd073edc7bbb9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ad89c1d0242cf" /><Relationship Type="http://schemas.openxmlformats.org/officeDocument/2006/relationships/slide" Target="/ppt/slides/slide1.xml" Id="R619b0c8afb5e4115" /><Relationship Type="http://schemas.openxmlformats.org/officeDocument/2006/relationships/slide" Target="/ppt/slides/slide2.xml" Id="Rdf75743f041a43b9" /><Relationship Type="http://schemas.openxmlformats.org/officeDocument/2006/relationships/slide" Target="/ppt/slides/slide3.xml" Id="R36c2a87661cd449a" /><Relationship Type="http://schemas.openxmlformats.org/officeDocument/2006/relationships/slide" Target="/ppt/slides/slide4.xml" Id="R844be327e8a2433b" /><Relationship Type="http://schemas.openxmlformats.org/officeDocument/2006/relationships/slide" Target="/ppt/slides/slide5.xml" Id="R9609cc5046d0427c" /><Relationship Type="http://schemas.openxmlformats.org/officeDocument/2006/relationships/slide" Target="/ppt/slides/slide6.xml" Id="Rd073edc7bbb9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8d91c62d67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4829467094705" /><Relationship Type="http://schemas.openxmlformats.org/officeDocument/2006/relationships/theme" Target="/ppt/slideMasters/theme/theme1.xml" Id="R45b0e93ba0c841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482946709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1d97f23144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acabc1889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9295189e6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5f7eb521b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2e07f88a5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3464275e4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 SAUNA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3263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post@kursauna.no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www.kursauna.no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931 035 975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 SAUNA AS</a:t>
            </a:r>
          </a:p>
        </p:txBody>
      </p:sp>
    </p:spTree>
  </p:cSld>
  <p:clrMapOvr>
    <a:masterClrMapping xmlns:a="http://schemas.openxmlformats.org/drawingml/2006/main"/>
  </p:clrMapOvr>
</p:sld>
</file>