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688cf4484546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99db52d3ee4f4f"/>
  </p:sldMasterIdLst>
  <p:sldIdLst>
    <p:sldId xmlns:r="http://schemas.openxmlformats.org/officeDocument/2006/relationships" id="256" r:id="R18a23955b65d4fc4"/>
    <p:sldId xmlns:r="http://schemas.openxmlformats.org/officeDocument/2006/relationships" id="257" r:id="R114bb4eb40544627"/>
    <p:sldId xmlns:r="http://schemas.openxmlformats.org/officeDocument/2006/relationships" id="258" r:id="R7740254c6e2c47b6"/>
    <p:sldId xmlns:r="http://schemas.openxmlformats.org/officeDocument/2006/relationships" id="259" r:id="R6093f02715274b37"/>
    <p:sldId xmlns:r="http://schemas.openxmlformats.org/officeDocument/2006/relationships" id="260" r:id="R71f7bb7561ac4548"/>
    <p:sldId xmlns:r="http://schemas.openxmlformats.org/officeDocument/2006/relationships" id="261" r:id="R753eb13c116c47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99db52d3ee4f4f" /><Relationship Type="http://schemas.openxmlformats.org/officeDocument/2006/relationships/slide" Target="/ppt/slides/slide1.xml" Id="R18a23955b65d4fc4" /><Relationship Type="http://schemas.openxmlformats.org/officeDocument/2006/relationships/slide" Target="/ppt/slides/slide2.xml" Id="R114bb4eb40544627" /><Relationship Type="http://schemas.openxmlformats.org/officeDocument/2006/relationships/slide" Target="/ppt/slides/slide3.xml" Id="R7740254c6e2c47b6" /><Relationship Type="http://schemas.openxmlformats.org/officeDocument/2006/relationships/slide" Target="/ppt/slides/slide4.xml" Id="R6093f02715274b37" /><Relationship Type="http://schemas.openxmlformats.org/officeDocument/2006/relationships/slide" Target="/ppt/slides/slide5.xml" Id="R71f7bb7561ac4548" /><Relationship Type="http://schemas.openxmlformats.org/officeDocument/2006/relationships/slide" Target="/ppt/slides/slide6.xml" Id="R753eb13c116c47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23d23f0c1f4a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e1d21f4db40b4" /><Relationship Type="http://schemas.openxmlformats.org/officeDocument/2006/relationships/theme" Target="/ppt/slideMasters/theme/theme1.xml" Id="R4054eeb353034b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6e1d21f4db40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d0bd8729b4e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d34797a3a41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f374aed3b45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b975ed4ee4b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4cff4505d4a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61c44aa9a45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KUR SAUNA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 SAUNA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 SAUNA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 SAUNA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 SAUNA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 SAUNA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3 550 905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1 006 788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892 715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1 349 686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2 335 377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 SAUNA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3263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post@kursauna.no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www.kursauna.no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931 035 975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 SAUNA AS</a:t>
            </a:r>
          </a:p>
        </p:txBody>
      </p:sp>
    </p:spTree>
  </p:cSld>
  <p:clrMapOvr>
    <a:masterClrMapping xmlns:a="http://schemas.openxmlformats.org/drawingml/2006/main"/>
  </p:clrMapOvr>
</p:sld>
</file>