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9e1d758b1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c6e165d5f4d33"/>
  </p:sldMasterIdLst>
  <p:sldIdLst>
    <p:sldId xmlns:r="http://schemas.openxmlformats.org/officeDocument/2006/relationships" id="256" r:id="R86a72963bcb04a2a"/>
    <p:sldId xmlns:r="http://schemas.openxmlformats.org/officeDocument/2006/relationships" id="257" r:id="R029a4e15d98d45cd"/>
    <p:sldId xmlns:r="http://schemas.openxmlformats.org/officeDocument/2006/relationships" id="258" r:id="R4fee5dc8a9414455"/>
    <p:sldId xmlns:r="http://schemas.openxmlformats.org/officeDocument/2006/relationships" id="259" r:id="R8915dbc945b5402e"/>
    <p:sldId xmlns:r="http://schemas.openxmlformats.org/officeDocument/2006/relationships" id="260" r:id="R99317e6049fe4420"/>
    <p:sldId xmlns:r="http://schemas.openxmlformats.org/officeDocument/2006/relationships" id="261" r:id="Rc05d916a95644fe5"/>
    <p:sldId xmlns:r="http://schemas.openxmlformats.org/officeDocument/2006/relationships" id="262" r:id="R54ef462ec968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c6e165d5f4d33" /><Relationship Type="http://schemas.openxmlformats.org/officeDocument/2006/relationships/slide" Target="/ppt/slides/slide1.xml" Id="R86a72963bcb04a2a" /><Relationship Type="http://schemas.openxmlformats.org/officeDocument/2006/relationships/slide" Target="/ppt/slides/slide2.xml" Id="R029a4e15d98d45cd" /><Relationship Type="http://schemas.openxmlformats.org/officeDocument/2006/relationships/slide" Target="/ppt/slides/slide3.xml" Id="R4fee5dc8a9414455" /><Relationship Type="http://schemas.openxmlformats.org/officeDocument/2006/relationships/slide" Target="/ppt/slides/slide4.xml" Id="R8915dbc945b5402e" /><Relationship Type="http://schemas.openxmlformats.org/officeDocument/2006/relationships/slide" Target="/ppt/slides/slide5.xml" Id="R99317e6049fe4420" /><Relationship Type="http://schemas.openxmlformats.org/officeDocument/2006/relationships/slide" Target="/ppt/slides/slide6.xml" Id="Rc05d916a95644fe5" /><Relationship Type="http://schemas.openxmlformats.org/officeDocument/2006/relationships/slide" Target="/ppt/slides/slide7.xml" Id="R54ef462ec968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e9b312c8c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b96672c94c14" /><Relationship Type="http://schemas.openxmlformats.org/officeDocument/2006/relationships/theme" Target="/ppt/slideMasters/theme/theme1.xml" Id="Rfed70f2ddb9c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0b96672c9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65df17f1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c22be53c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e07b7c3fb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1c48bc67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64cd7209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cd7b2ba6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1850ec6e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