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71fbdfcd2d42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b5cf39a0f84f7d"/>
  </p:sldMasterIdLst>
  <p:sldIdLst>
    <p:sldId xmlns:r="http://schemas.openxmlformats.org/officeDocument/2006/relationships" id="256" r:id="Re8c0e7c665f843c6"/>
    <p:sldId xmlns:r="http://schemas.openxmlformats.org/officeDocument/2006/relationships" id="257" r:id="Raebd4d4ed72c4e0b"/>
    <p:sldId xmlns:r="http://schemas.openxmlformats.org/officeDocument/2006/relationships" id="258" r:id="R19d5bd235350409a"/>
    <p:sldId xmlns:r="http://schemas.openxmlformats.org/officeDocument/2006/relationships" id="259" r:id="Rdc10249cc1f04bce"/>
    <p:sldId xmlns:r="http://schemas.openxmlformats.org/officeDocument/2006/relationships" id="260" r:id="R32e9429092544954"/>
    <p:sldId xmlns:r="http://schemas.openxmlformats.org/officeDocument/2006/relationships" id="261" r:id="Re1d76cc74d2e4a4a"/>
    <p:sldId xmlns:r="http://schemas.openxmlformats.org/officeDocument/2006/relationships" id="262" r:id="R61799d90c4cb4d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b5cf39a0f84f7d" /><Relationship Type="http://schemas.openxmlformats.org/officeDocument/2006/relationships/slide" Target="/ppt/slides/slide1.xml" Id="Re8c0e7c665f843c6" /><Relationship Type="http://schemas.openxmlformats.org/officeDocument/2006/relationships/slide" Target="/ppt/slides/slide2.xml" Id="Raebd4d4ed72c4e0b" /><Relationship Type="http://schemas.openxmlformats.org/officeDocument/2006/relationships/slide" Target="/ppt/slides/slide3.xml" Id="R19d5bd235350409a" /><Relationship Type="http://schemas.openxmlformats.org/officeDocument/2006/relationships/slide" Target="/ppt/slides/slide4.xml" Id="Rdc10249cc1f04bce" /><Relationship Type="http://schemas.openxmlformats.org/officeDocument/2006/relationships/slide" Target="/ppt/slides/slide5.xml" Id="R32e9429092544954" /><Relationship Type="http://schemas.openxmlformats.org/officeDocument/2006/relationships/slide" Target="/ppt/slides/slide6.xml" Id="Re1d76cc74d2e4a4a" /><Relationship Type="http://schemas.openxmlformats.org/officeDocument/2006/relationships/slide" Target="/ppt/slides/slide7.xml" Id="R61799d90c4cb4d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f2909c35624e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6970047b44a24" /><Relationship Type="http://schemas.openxmlformats.org/officeDocument/2006/relationships/theme" Target="/ppt/slideMasters/theme/theme1.xml" Id="Re8ad20a5834e4e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46970047b44a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d5c9ac2af4a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814427c354c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d613b9bd441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d194c3af24d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5d3e1cf8c46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f599d9c8e49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43968d82a40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GEILOLIA FJELLHYTTER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GEILOLIA FJELLHYTTER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GEILOLIA FJELLHYTTER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GEILOLIA FJELLHYTTER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GEILOLIA FJELLHYTTER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GEILOLIA FJELLHYTTER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4 506 186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765 519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9 447 670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24 635 981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GEILOLIA FJELLHYTTER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GEILOLIA FJELLHYTTER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Gulleråsveien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evatine@fordoppa.no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GEILOLIA FJELLHYTTER AS</a:t>
            </a:r>
          </a:p>
        </p:txBody>
      </p:sp>
    </p:spTree>
  </p:cSld>
  <p:clrMapOvr>
    <a:masterClrMapping xmlns:a="http://schemas.openxmlformats.org/drawingml/2006/main"/>
  </p:clrMapOvr>
</p:sld>
</file>