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f2e69e6214d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6297121c34722"/>
  </p:sldMasterIdLst>
  <p:sldIdLst>
    <p:sldId xmlns:r="http://schemas.openxmlformats.org/officeDocument/2006/relationships" id="256" r:id="R71c770a0fd6d4e46"/>
    <p:sldId xmlns:r="http://schemas.openxmlformats.org/officeDocument/2006/relationships" id="257" r:id="Rd5a76859780d4588"/>
    <p:sldId xmlns:r="http://schemas.openxmlformats.org/officeDocument/2006/relationships" id="258" r:id="R44cd805f04334b2f"/>
    <p:sldId xmlns:r="http://schemas.openxmlformats.org/officeDocument/2006/relationships" id="259" r:id="Rab16092bbb644828"/>
    <p:sldId xmlns:r="http://schemas.openxmlformats.org/officeDocument/2006/relationships" id="260" r:id="Rc3313015007d492b"/>
    <p:sldId xmlns:r="http://schemas.openxmlformats.org/officeDocument/2006/relationships" id="261" r:id="Rcc4e5be7838e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6297121c34722" /><Relationship Type="http://schemas.openxmlformats.org/officeDocument/2006/relationships/slide" Target="/ppt/slides/slide1.xml" Id="R71c770a0fd6d4e46" /><Relationship Type="http://schemas.openxmlformats.org/officeDocument/2006/relationships/slide" Target="/ppt/slides/slide2.xml" Id="Rd5a76859780d4588" /><Relationship Type="http://schemas.openxmlformats.org/officeDocument/2006/relationships/slide" Target="/ppt/slides/slide3.xml" Id="R44cd805f04334b2f" /><Relationship Type="http://schemas.openxmlformats.org/officeDocument/2006/relationships/slide" Target="/ppt/slides/slide4.xml" Id="Rab16092bbb644828" /><Relationship Type="http://schemas.openxmlformats.org/officeDocument/2006/relationships/slide" Target="/ppt/slides/slide5.xml" Id="Rc3313015007d492b" /><Relationship Type="http://schemas.openxmlformats.org/officeDocument/2006/relationships/slide" Target="/ppt/slides/slide6.xml" Id="Rcc4e5be7838e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2d4bba04048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8ee7b875540ba" /><Relationship Type="http://schemas.openxmlformats.org/officeDocument/2006/relationships/theme" Target="/ppt/slideMasters/theme/theme1.xml" Id="Rc757280cd52f44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8ee7b8755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7cebfc5c240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ca97727f8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3430b6801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45b464172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00430692d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e14536734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MARTINSEN LOGISTICS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MARTINSEN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MARTINSEN LOGISTICS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MARTINSEN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MARTINSEN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MARTINSEN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−1 415 523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−1 413 402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MARTINSEN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alle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931 063 219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MARTINSEN LOGISTICS AS</a:t>
            </a:r>
          </a:p>
        </p:txBody>
      </p:sp>
    </p:spTree>
  </p:cSld>
  <p:clrMapOvr>
    <a:masterClrMapping xmlns:a="http://schemas.openxmlformats.org/drawingml/2006/main"/>
  </p:clrMapOvr>
</p:sld>
</file>