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b6ab1bf8cd41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dd353112d44191"/>
  </p:sldMasterIdLst>
  <p:sldIdLst>
    <p:sldId xmlns:r="http://schemas.openxmlformats.org/officeDocument/2006/relationships" id="256" r:id="R171ae6151c21477d"/>
    <p:sldId xmlns:r="http://schemas.openxmlformats.org/officeDocument/2006/relationships" id="257" r:id="Rf882c2ba257c422e"/>
    <p:sldId xmlns:r="http://schemas.openxmlformats.org/officeDocument/2006/relationships" id="258" r:id="R768d59df17984547"/>
    <p:sldId xmlns:r="http://schemas.openxmlformats.org/officeDocument/2006/relationships" id="259" r:id="R30f39174a81a47e9"/>
    <p:sldId xmlns:r="http://schemas.openxmlformats.org/officeDocument/2006/relationships" id="260" r:id="R8ad5658d0d1040a9"/>
    <p:sldId xmlns:r="http://schemas.openxmlformats.org/officeDocument/2006/relationships" id="261" r:id="R548426e2c7db41e9"/>
    <p:sldId xmlns:r="http://schemas.openxmlformats.org/officeDocument/2006/relationships" id="262" r:id="R351e91b65c4444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dd353112d44191" /><Relationship Type="http://schemas.openxmlformats.org/officeDocument/2006/relationships/slide" Target="/ppt/slides/slide1.xml" Id="R171ae6151c21477d" /><Relationship Type="http://schemas.openxmlformats.org/officeDocument/2006/relationships/slide" Target="/ppt/slides/slide2.xml" Id="Rf882c2ba257c422e" /><Relationship Type="http://schemas.openxmlformats.org/officeDocument/2006/relationships/slide" Target="/ppt/slides/slide3.xml" Id="R768d59df17984547" /><Relationship Type="http://schemas.openxmlformats.org/officeDocument/2006/relationships/slide" Target="/ppt/slides/slide4.xml" Id="R30f39174a81a47e9" /><Relationship Type="http://schemas.openxmlformats.org/officeDocument/2006/relationships/slide" Target="/ppt/slides/slide5.xml" Id="R8ad5658d0d1040a9" /><Relationship Type="http://schemas.openxmlformats.org/officeDocument/2006/relationships/slide" Target="/ppt/slides/slide6.xml" Id="R548426e2c7db41e9" /><Relationship Type="http://schemas.openxmlformats.org/officeDocument/2006/relationships/slide" Target="/ppt/slides/slide7.xml" Id="R351e91b65c4444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8b290512be46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78cf8c9fc45e8" /><Relationship Type="http://schemas.openxmlformats.org/officeDocument/2006/relationships/theme" Target="/ppt/slideMasters/theme/theme1.xml" Id="Rc7c544e361b84f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578cf8c9fc45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8cc74d7624d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1b017fe4d42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103e95abb44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9bd16e80f4e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6f239120d42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4c01d9f9a48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6ecc1f64b54c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PILLAGE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PILLAGE 3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−862 168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40 520 741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168 448 340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382 829 799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PILLAGE 2 S.À R.L.,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Sports Office, Sunnivakrossen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4046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931 063 340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PILLAGE 3 AS</a:t>
            </a:r>
          </a:p>
        </p:txBody>
      </p:sp>
    </p:spTree>
  </p:cSld>
  <p:clrMapOvr>
    <a:masterClrMapping xmlns:a="http://schemas.openxmlformats.org/drawingml/2006/main"/>
  </p:clrMapOvr>
</p:sld>
</file>