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a4a2d2c52045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3d948e81734275"/>
  </p:sldMasterIdLst>
  <p:sldIdLst>
    <p:sldId xmlns:r="http://schemas.openxmlformats.org/officeDocument/2006/relationships" id="256" r:id="Re36f84693e064ee3"/>
    <p:sldId xmlns:r="http://schemas.openxmlformats.org/officeDocument/2006/relationships" id="257" r:id="R99af1c537a7e4b71"/>
    <p:sldId xmlns:r="http://schemas.openxmlformats.org/officeDocument/2006/relationships" id="258" r:id="R593f4a428344457c"/>
    <p:sldId xmlns:r="http://schemas.openxmlformats.org/officeDocument/2006/relationships" id="259" r:id="R12a1587c374140ac"/>
    <p:sldId xmlns:r="http://schemas.openxmlformats.org/officeDocument/2006/relationships" id="260" r:id="Ra01c8dad7afe4be9"/>
    <p:sldId xmlns:r="http://schemas.openxmlformats.org/officeDocument/2006/relationships" id="261" r:id="Re2aa2001ccc746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d948e81734275" /><Relationship Type="http://schemas.openxmlformats.org/officeDocument/2006/relationships/slide" Target="/ppt/slides/slide1.xml" Id="Re36f84693e064ee3" /><Relationship Type="http://schemas.openxmlformats.org/officeDocument/2006/relationships/slide" Target="/ppt/slides/slide2.xml" Id="R99af1c537a7e4b71" /><Relationship Type="http://schemas.openxmlformats.org/officeDocument/2006/relationships/slide" Target="/ppt/slides/slide3.xml" Id="R593f4a428344457c" /><Relationship Type="http://schemas.openxmlformats.org/officeDocument/2006/relationships/slide" Target="/ppt/slides/slide4.xml" Id="R12a1587c374140ac" /><Relationship Type="http://schemas.openxmlformats.org/officeDocument/2006/relationships/slide" Target="/ppt/slides/slide5.xml" Id="Ra01c8dad7afe4be9" /><Relationship Type="http://schemas.openxmlformats.org/officeDocument/2006/relationships/slide" Target="/ppt/slides/slide6.xml" Id="Re2aa2001ccc746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e0f491474c49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c94da9cce491f" /><Relationship Type="http://schemas.openxmlformats.org/officeDocument/2006/relationships/theme" Target="/ppt/slideMasters/theme/theme1.xml" Id="Rccfbc242dc3a40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6c94da9cce49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837888b1048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f89e81f6549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fda49e51f49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c8d6ce95b4e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1daf64dc34e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fc069aeac4e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AGA HOTEL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 HOTEL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 HOTEL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 HOTEL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 HOTEL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 HOTEL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Eitrheimsvegen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5750 Odda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931 068 520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 HOTEL CONSULTING AS</a:t>
            </a:r>
          </a:p>
        </p:txBody>
      </p:sp>
    </p:spTree>
  </p:cSld>
  <p:clrMapOvr>
    <a:masterClrMapping xmlns:a="http://schemas.openxmlformats.org/drawingml/2006/main"/>
  </p:clrMapOvr>
</p:sld>
</file>