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8e10476f1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9fa28b2774651"/>
  </p:sldMasterIdLst>
  <p:sldIdLst>
    <p:sldId xmlns:r="http://schemas.openxmlformats.org/officeDocument/2006/relationships" id="256" r:id="R82f838a420d04fcb"/>
    <p:sldId xmlns:r="http://schemas.openxmlformats.org/officeDocument/2006/relationships" id="257" r:id="Rb144fa92246748cd"/>
    <p:sldId xmlns:r="http://schemas.openxmlformats.org/officeDocument/2006/relationships" id="258" r:id="R54c3d1a41ff04605"/>
    <p:sldId xmlns:r="http://schemas.openxmlformats.org/officeDocument/2006/relationships" id="259" r:id="R9e60cf51ce344918"/>
    <p:sldId xmlns:r="http://schemas.openxmlformats.org/officeDocument/2006/relationships" id="260" r:id="R35265d04c915447d"/>
    <p:sldId xmlns:r="http://schemas.openxmlformats.org/officeDocument/2006/relationships" id="261" r:id="R903957f0b9fd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9fa28b2774651" /><Relationship Type="http://schemas.openxmlformats.org/officeDocument/2006/relationships/slide" Target="/ppt/slides/slide1.xml" Id="R82f838a420d04fcb" /><Relationship Type="http://schemas.openxmlformats.org/officeDocument/2006/relationships/slide" Target="/ppt/slides/slide2.xml" Id="Rb144fa92246748cd" /><Relationship Type="http://schemas.openxmlformats.org/officeDocument/2006/relationships/slide" Target="/ppt/slides/slide3.xml" Id="R54c3d1a41ff04605" /><Relationship Type="http://schemas.openxmlformats.org/officeDocument/2006/relationships/slide" Target="/ppt/slides/slide4.xml" Id="R9e60cf51ce344918" /><Relationship Type="http://schemas.openxmlformats.org/officeDocument/2006/relationships/slide" Target="/ppt/slides/slide5.xml" Id="R35265d04c915447d" /><Relationship Type="http://schemas.openxmlformats.org/officeDocument/2006/relationships/slide" Target="/ppt/slides/slide6.xml" Id="R903957f0b9fd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25f2ead98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9a9e6a6c4db4" /><Relationship Type="http://schemas.openxmlformats.org/officeDocument/2006/relationships/theme" Target="/ppt/slideMasters/theme/theme1.xml" Id="R6754d148d2e9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79a9e6a6c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66a530b48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937842ff4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8e108954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00dcf91da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486527064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ac61558b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AGA HOTEL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 HOTEL CONSULTING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Eitrheimsvegen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931 068 520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