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cad5bb9f8d48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587328177f4e56"/>
  </p:sldMasterIdLst>
  <p:sldIdLst>
    <p:sldId xmlns:r="http://schemas.openxmlformats.org/officeDocument/2006/relationships" id="256" r:id="R45176706eec145f1"/>
    <p:sldId xmlns:r="http://schemas.openxmlformats.org/officeDocument/2006/relationships" id="257" r:id="R89d37559ccee44fd"/>
    <p:sldId xmlns:r="http://schemas.openxmlformats.org/officeDocument/2006/relationships" id="258" r:id="R984f0d0e21d24195"/>
    <p:sldId xmlns:r="http://schemas.openxmlformats.org/officeDocument/2006/relationships" id="259" r:id="R50a381ae4f26426b"/>
    <p:sldId xmlns:r="http://schemas.openxmlformats.org/officeDocument/2006/relationships" id="260" r:id="Rfeee058782464771"/>
    <p:sldId xmlns:r="http://schemas.openxmlformats.org/officeDocument/2006/relationships" id="261" r:id="Rac664117247847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587328177f4e56" /><Relationship Type="http://schemas.openxmlformats.org/officeDocument/2006/relationships/slide" Target="/ppt/slides/slide1.xml" Id="R45176706eec145f1" /><Relationship Type="http://schemas.openxmlformats.org/officeDocument/2006/relationships/slide" Target="/ppt/slides/slide2.xml" Id="R89d37559ccee44fd" /><Relationship Type="http://schemas.openxmlformats.org/officeDocument/2006/relationships/slide" Target="/ppt/slides/slide3.xml" Id="R984f0d0e21d24195" /><Relationship Type="http://schemas.openxmlformats.org/officeDocument/2006/relationships/slide" Target="/ppt/slides/slide4.xml" Id="R50a381ae4f26426b" /><Relationship Type="http://schemas.openxmlformats.org/officeDocument/2006/relationships/slide" Target="/ppt/slides/slide5.xml" Id="Rfeee058782464771" /><Relationship Type="http://schemas.openxmlformats.org/officeDocument/2006/relationships/slide" Target="/ppt/slides/slide6.xml" Id="Rac664117247847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c61e2df45c40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7cd1802794a9c" /><Relationship Type="http://schemas.openxmlformats.org/officeDocument/2006/relationships/theme" Target="/ppt/slideMasters/theme/theme1.xml" Id="R757d6bceaa5748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97cd1802794a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548fdc6b54a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43c449b8440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8d618b7de49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8c63371ea42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1b492f12e47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06c5156c14c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OFTEDAL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931 069 012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