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f149a7efe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15b962fc34f04"/>
  </p:sldMasterIdLst>
  <p:sldIdLst>
    <p:sldId xmlns:r="http://schemas.openxmlformats.org/officeDocument/2006/relationships" id="256" r:id="R34faaa3153c74e65"/>
    <p:sldId xmlns:r="http://schemas.openxmlformats.org/officeDocument/2006/relationships" id="257" r:id="Rcd3155ec8f164272"/>
    <p:sldId xmlns:r="http://schemas.openxmlformats.org/officeDocument/2006/relationships" id="258" r:id="R520516da9a14465a"/>
    <p:sldId xmlns:r="http://schemas.openxmlformats.org/officeDocument/2006/relationships" id="259" r:id="R369f04f9a47d4167"/>
    <p:sldId xmlns:r="http://schemas.openxmlformats.org/officeDocument/2006/relationships" id="260" r:id="R26da045ee31c4a49"/>
    <p:sldId xmlns:r="http://schemas.openxmlformats.org/officeDocument/2006/relationships" id="261" r:id="R156f233d8264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15b962fc34f04" /><Relationship Type="http://schemas.openxmlformats.org/officeDocument/2006/relationships/slide" Target="/ppt/slides/slide1.xml" Id="R34faaa3153c74e65" /><Relationship Type="http://schemas.openxmlformats.org/officeDocument/2006/relationships/slide" Target="/ppt/slides/slide2.xml" Id="Rcd3155ec8f164272" /><Relationship Type="http://schemas.openxmlformats.org/officeDocument/2006/relationships/slide" Target="/ppt/slides/slide3.xml" Id="R520516da9a14465a" /><Relationship Type="http://schemas.openxmlformats.org/officeDocument/2006/relationships/slide" Target="/ppt/slides/slide4.xml" Id="R369f04f9a47d4167" /><Relationship Type="http://schemas.openxmlformats.org/officeDocument/2006/relationships/slide" Target="/ppt/slides/slide5.xml" Id="R26da045ee31c4a49" /><Relationship Type="http://schemas.openxmlformats.org/officeDocument/2006/relationships/slide" Target="/ppt/slides/slide6.xml" Id="R156f233d8264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6e2550ada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0f2ba3cc4501" /><Relationship Type="http://schemas.openxmlformats.org/officeDocument/2006/relationships/theme" Target="/ppt/slideMasters/theme/theme1.xml" Id="R5b3c0d4f24f8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e0f2ba3cc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90fad278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86c613dd7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b7d863734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836024ca9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b0a697ab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7d9f4c2da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