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8c7f963ff6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572404c0494463"/>
  </p:sldMasterIdLst>
  <p:sldIdLst>
    <p:sldId xmlns:r="http://schemas.openxmlformats.org/officeDocument/2006/relationships" id="256" r:id="Rfdaf5c5d83b24a96"/>
    <p:sldId xmlns:r="http://schemas.openxmlformats.org/officeDocument/2006/relationships" id="257" r:id="R62bb6b0d41504591"/>
    <p:sldId xmlns:r="http://schemas.openxmlformats.org/officeDocument/2006/relationships" id="258" r:id="Rf8cbb878be5142ca"/>
    <p:sldId xmlns:r="http://schemas.openxmlformats.org/officeDocument/2006/relationships" id="259" r:id="R0c40ba9e66d6493b"/>
    <p:sldId xmlns:r="http://schemas.openxmlformats.org/officeDocument/2006/relationships" id="260" r:id="R256b980567c34fe0"/>
    <p:sldId xmlns:r="http://schemas.openxmlformats.org/officeDocument/2006/relationships" id="261" r:id="R727c1a55de1b41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72404c0494463" /><Relationship Type="http://schemas.openxmlformats.org/officeDocument/2006/relationships/slide" Target="/ppt/slides/slide1.xml" Id="Rfdaf5c5d83b24a96" /><Relationship Type="http://schemas.openxmlformats.org/officeDocument/2006/relationships/slide" Target="/ppt/slides/slide2.xml" Id="R62bb6b0d41504591" /><Relationship Type="http://schemas.openxmlformats.org/officeDocument/2006/relationships/slide" Target="/ppt/slides/slide3.xml" Id="Rf8cbb878be5142ca" /><Relationship Type="http://schemas.openxmlformats.org/officeDocument/2006/relationships/slide" Target="/ppt/slides/slide4.xml" Id="R0c40ba9e66d6493b" /><Relationship Type="http://schemas.openxmlformats.org/officeDocument/2006/relationships/slide" Target="/ppt/slides/slide5.xml" Id="R256b980567c34fe0" /><Relationship Type="http://schemas.openxmlformats.org/officeDocument/2006/relationships/slide" Target="/ppt/slides/slide6.xml" Id="R727c1a55de1b41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0ef58d521a4f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47238125b497e" /><Relationship Type="http://schemas.openxmlformats.org/officeDocument/2006/relationships/theme" Target="/ppt/slideMasters/theme/theme1.xml" Id="R6a681a15636448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147238125b49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4877eb2ec42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05563bfd745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537bf4f2d4f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5a3035dd84f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a4def9a6c4a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18dbca064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VIZBO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VIZBO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LØVSLAND HOLDING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SMR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VIZBO AS</a:t>
            </a:r>
          </a:p>
        </p:txBody>
      </p:sp>
    </p:spTree>
  </p:cSld>
  <p:clrMapOvr>
    <a:masterClrMapping xmlns:a="http://schemas.openxmlformats.org/drawingml/2006/main"/>
  </p:clrMapOvr>
</p:sld>
</file>