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af4ed58a4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315c7700047c1"/>
  </p:sldMasterIdLst>
  <p:sldIdLst>
    <p:sldId xmlns:r="http://schemas.openxmlformats.org/officeDocument/2006/relationships" id="256" r:id="Rb97976b1ec9f4871"/>
    <p:sldId xmlns:r="http://schemas.openxmlformats.org/officeDocument/2006/relationships" id="257" r:id="R5bf61a3e47e64b24"/>
    <p:sldId xmlns:r="http://schemas.openxmlformats.org/officeDocument/2006/relationships" id="258" r:id="Rc070141b0b1f4612"/>
    <p:sldId xmlns:r="http://schemas.openxmlformats.org/officeDocument/2006/relationships" id="259" r:id="Rd015c14f30cb4f71"/>
    <p:sldId xmlns:r="http://schemas.openxmlformats.org/officeDocument/2006/relationships" id="260" r:id="Rf69de45547154bea"/>
    <p:sldId xmlns:r="http://schemas.openxmlformats.org/officeDocument/2006/relationships" id="261" r:id="R1548c540f2954b30"/>
    <p:sldId xmlns:r="http://schemas.openxmlformats.org/officeDocument/2006/relationships" id="262" r:id="R10cfa3b5f2a5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315c7700047c1" /><Relationship Type="http://schemas.openxmlformats.org/officeDocument/2006/relationships/slide" Target="/ppt/slides/slide1.xml" Id="Rb97976b1ec9f4871" /><Relationship Type="http://schemas.openxmlformats.org/officeDocument/2006/relationships/slide" Target="/ppt/slides/slide2.xml" Id="R5bf61a3e47e64b24" /><Relationship Type="http://schemas.openxmlformats.org/officeDocument/2006/relationships/slide" Target="/ppt/slides/slide3.xml" Id="Rc070141b0b1f4612" /><Relationship Type="http://schemas.openxmlformats.org/officeDocument/2006/relationships/slide" Target="/ppt/slides/slide4.xml" Id="Rd015c14f30cb4f71" /><Relationship Type="http://schemas.openxmlformats.org/officeDocument/2006/relationships/slide" Target="/ppt/slides/slide5.xml" Id="Rf69de45547154bea" /><Relationship Type="http://schemas.openxmlformats.org/officeDocument/2006/relationships/slide" Target="/ppt/slides/slide6.xml" Id="R1548c540f2954b30" /><Relationship Type="http://schemas.openxmlformats.org/officeDocument/2006/relationships/slide" Target="/ppt/slides/slide7.xml" Id="R10cfa3b5f2a5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834de0450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a5203dc534152" /><Relationship Type="http://schemas.openxmlformats.org/officeDocument/2006/relationships/theme" Target="/ppt/slideMasters/theme/theme1.xml" Id="R16a9731040cb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a5203dc53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dca8b18c7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73abcecf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c71f2f6d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b77e5a0e1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297f889f8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ad0d143d8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b7e390ef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ANDERSEN EIENDOMSSELSKAP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ANDERSEN EIENDOMSSELSKAP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22 978 910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24 165 319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WRIGHT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Røråsveien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